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69" d="100"/>
          <a:sy n="69" d="100"/>
        </p:scale>
        <p:origin x="14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2B10-B354-462A-B43C-FF6535D83CF0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AB652-0A17-4000-9B1C-07B04617382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484784"/>
            <a:ext cx="6400800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Мавзу</a:t>
            </a:r>
            <a:r>
              <a:rPr lang="en-US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-она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ҳамда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мулкий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ctr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Эр-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хотинлар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собиқ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эр-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хотинларнинг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8.Болаларнинг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таъминоти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ундириш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8929718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Республикасининг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Конституцияси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64-моддасига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мувофиқ ота-оналар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фарзандларини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етгунларига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қадар боқиш ва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тарбиялашга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мужбурдирлар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қонунда вояга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меҳнатга лаёқатсиз шахс</a:t>
            </a:r>
            <a:r>
              <a:rPr lang="uz-Cyrl-UZ" sz="3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ларни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таъминлашдан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бўйин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товлаш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жиноий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жавобгар</a:t>
            </a:r>
            <a:r>
              <a:rPr lang="uz-Cyrl-UZ" sz="3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лик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Жиноят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122-моддасига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ёрдамга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муҳтож бўлган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меҳнатга лаёқатси шахсни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таъминлашдан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бўйин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товлаш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яъни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уларни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жиҳатдан таъминлаш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суднинг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ҳар қилув қарори</a:t>
            </a:r>
            <a:r>
              <a:rPr lang="uz-Cyrl-UZ" sz="3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га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ундирилиши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лозим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маблағни жами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бўлиб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ойдан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ортиқ муддат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мобайнида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тўламаслик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энг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ойлик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ҳақининг эллик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баробаригача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миқдорда эарима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йилгача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аҳлоқ тузатиш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ишлари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ёхуд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олти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ойгача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қамоқ билан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жазоланади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Болаларни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ота-оналари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тўлаш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109-моддасига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меҳнатга лаёқатли болалар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меҳнатга лаёқатсиз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ёрдамга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муҳтож ўз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ота-онасига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беришлари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улар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тўғрисида ғамхўрлик қилишлари шарт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ёрдамга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муҳтож меҳнатга лаёқатсиз ота-она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фойдасига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ундирилиши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вақтида ота-онанинг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ҳам, болаларнинг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ҳам моддий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оилавий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шароитлари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тарафларнинг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эътиборга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лойиқ барча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ҳолатлари ҳисобга олиниши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лозим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Ёрдамга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муҳтож меҳнатга лаёқатсиз ота-онага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тўлаш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тўғрисидаги даъво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оиладаги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меҳнатга лаёқатли вояга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лаларга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қўзғатилиши мумкин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Ота-оналар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ёрдамчи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ҳаражатларда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3100" b="1" dirty="0" smtClean="0">
                <a:latin typeface="Times New Roman" pitchFamily="18" charset="0"/>
                <a:cs typeface="Times New Roman" pitchFamily="18" charset="0"/>
              </a:rPr>
              <a:t>иштирок </a:t>
            </a:r>
            <a:r>
              <a:rPr lang="uz-Cyrl-UZ" sz="3100" b="1" dirty="0">
                <a:latin typeface="Times New Roman" pitchFamily="18" charset="0"/>
                <a:cs typeface="Times New Roman" pitchFamily="18" charset="0"/>
              </a:rPr>
              <a:t>этишлари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       Оила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кодексининг 111-моддасига биноан, вояга етган, меҳнатга лаёқатли болалар ота-онасининг касаллигига ва бошқа узрли сабаб­ларга кўра қилинадиган қўшимча ҳаражатларда иштирок этишлари шарт.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қоида қонунчиликда янгиликдир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Ҳар бир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етган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бола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зиммасига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юклатиладиган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қўшимча ҳаражатларни қоплаш сум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масини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белгилашда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шароитлари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ҳисобга олинади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Низо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судда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ҳал этилгунга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қадар алимент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ундириш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 algn="ctr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Умуман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қонунларга кўра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судга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мурожаат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қи</a:t>
            </a:r>
            <a:r>
              <a:rPr lang="uz-Cyrl-UZ" sz="33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линган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кундан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бошлаб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суднинг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ҳал қилув қарори билан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ундирилади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Аммо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112-моддасига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ундириш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тўғрисидаги низо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узил-кесил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ҳал этилгунга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қадар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судья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шу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низо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ундан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миқдорда вақтинча алимент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ундириш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тўғрисида ажрим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чиқариши мумкин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. Бунда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уни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миқдори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суднинг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ажрими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бериши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гумон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қилинаёт</a:t>
            </a:r>
            <a:r>
              <a:rPr lang="uz-Cyrl-UZ" sz="33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ган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шахсдан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маълум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суммада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ундирилиши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Эр-хотин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929718" cy="57150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эр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хотин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хоҳласалар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31-моддасига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мувофиқ никоҳ шартномасида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ўзаро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бериш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мажбуриятлар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белгилаши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тўлаш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тўғрисида ке</a:t>
            </a:r>
            <a:r>
              <a:rPr lang="uz-Cyrl-UZ" sz="3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лишув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тузишлари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117-моддасида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эр-хотиннинг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бир-бирига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бериш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Унга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мувофиқ,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Эр-хотин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бир-бирига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бериши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Бундай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uz-Cyrl-UZ" sz="3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ришдан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бош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тортилган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тақдирда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ёрдамга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муҳтож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меҳнатга лаёқатсиз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эр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хотин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хотин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ҳомиладорлик даврида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ўртада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туғилган кундан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бошлаб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йил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давомида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ўртадаги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ногирон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бола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саккиз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тўлгунча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болаликдан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1-гуруҳ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ногирони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болага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қараган ёрдамга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муҳтож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эр (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хотин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беришга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қодир бўлган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хотин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эр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)дан суд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тартибида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Эр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хотинга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умуман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яшаши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маблағи бўлмаганда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маблағи бўлса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муҳтож бўлса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тайинла</a:t>
            </a:r>
            <a:r>
              <a:rPr lang="uz-Cyrl-UZ" sz="3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ниши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21442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Собиқ эр-хотинлар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мажбуриятлар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5721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    </a:t>
            </a:r>
            <a:r>
              <a:rPr lang="ru-RU" dirty="0" err="1" smtClean="0"/>
              <a:t>Никоҳдан ажралгандан</a:t>
            </a:r>
            <a:r>
              <a:rPr lang="ru-RU" dirty="0" smtClean="0"/>
              <a:t> </a:t>
            </a:r>
            <a:r>
              <a:rPr lang="ru-RU" dirty="0" err="1" smtClean="0"/>
              <a:t>кейин</a:t>
            </a:r>
            <a:r>
              <a:rPr lang="ru-RU" dirty="0" smtClean="0"/>
              <a:t> </a:t>
            </a:r>
            <a:r>
              <a:rPr lang="ru-RU" dirty="0" err="1" smtClean="0"/>
              <a:t>собиқ </a:t>
            </a:r>
            <a:r>
              <a:rPr lang="ru-RU" dirty="0" smtClean="0"/>
              <a:t>эр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хотинга</a:t>
            </a:r>
            <a:r>
              <a:rPr lang="ru-RU" dirty="0" smtClean="0"/>
              <a:t> </a:t>
            </a:r>
            <a:r>
              <a:rPr lang="ru-RU" dirty="0" err="1" smtClean="0"/>
              <a:t>тўланадиган</a:t>
            </a:r>
            <a:r>
              <a:rPr lang="ru-RU" dirty="0" smtClean="0"/>
              <a:t> </a:t>
            </a:r>
            <a:r>
              <a:rPr lang="ru-RU" dirty="0" err="1" smtClean="0"/>
              <a:t>алимент</a:t>
            </a:r>
            <a:r>
              <a:rPr lang="ru-RU" dirty="0" smtClean="0"/>
              <a:t> </a:t>
            </a:r>
            <a:r>
              <a:rPr lang="ru-RU" dirty="0" err="1" smtClean="0"/>
              <a:t>миқдори ва</a:t>
            </a:r>
            <a:r>
              <a:rPr lang="ru-RU" dirty="0" smtClean="0"/>
              <a:t> уни </a:t>
            </a:r>
            <a:r>
              <a:rPr lang="ru-RU" dirty="0" err="1" smtClean="0"/>
              <a:t>тўлаш</a:t>
            </a:r>
            <a:r>
              <a:rPr lang="ru-RU" dirty="0" smtClean="0"/>
              <a:t> </a:t>
            </a:r>
            <a:r>
              <a:rPr lang="ru-RU" dirty="0" err="1" smtClean="0"/>
              <a:t>тартиби</a:t>
            </a:r>
            <a:r>
              <a:rPr lang="ru-RU" dirty="0" smtClean="0"/>
              <a:t> </a:t>
            </a:r>
            <a:r>
              <a:rPr lang="ru-RU" dirty="0" err="1" smtClean="0"/>
              <a:t>собиқ эр-хотин</a:t>
            </a:r>
            <a:r>
              <a:rPr lang="ru-RU" dirty="0" smtClean="0"/>
              <a:t> </a:t>
            </a:r>
            <a:r>
              <a:rPr lang="ru-RU" dirty="0" err="1" smtClean="0"/>
              <a:t>ўртасидаги</a:t>
            </a:r>
            <a:r>
              <a:rPr lang="ru-RU" dirty="0" smtClean="0"/>
              <a:t> </a:t>
            </a:r>
            <a:r>
              <a:rPr lang="ru-RU" dirty="0" err="1" smtClean="0"/>
              <a:t>келишув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белгиланиши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dirty="0" err="1" smtClean="0"/>
              <a:t>Оила</a:t>
            </a:r>
            <a:r>
              <a:rPr lang="ru-RU" dirty="0" smtClean="0"/>
              <a:t> </a:t>
            </a:r>
            <a:r>
              <a:rPr lang="ru-RU" dirty="0" err="1"/>
              <a:t>кодексини</a:t>
            </a:r>
            <a:r>
              <a:rPr lang="ru-RU" dirty="0"/>
              <a:t> 120-моддасига </a:t>
            </a:r>
            <a:r>
              <a:rPr lang="ru-RU" dirty="0" err="1"/>
              <a:t>мувофиқ</a:t>
            </a:r>
            <a:r>
              <a:rPr lang="ru-RU" dirty="0"/>
              <a:t>, 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хотинни</a:t>
            </a:r>
            <a:r>
              <a:rPr lang="ru-RU" dirty="0"/>
              <a:t> </a:t>
            </a:r>
            <a:r>
              <a:rPr lang="ru-RU" dirty="0" err="1"/>
              <a:t>бир</a:t>
            </a:r>
            <a:r>
              <a:rPr lang="ru-RU" dirty="0"/>
              <a:t> - </a:t>
            </a:r>
            <a:r>
              <a:rPr lang="ru-RU" dirty="0" err="1"/>
              <a:t>бирларига</a:t>
            </a:r>
            <a:r>
              <a:rPr lang="ru-RU" dirty="0"/>
              <a:t> </a:t>
            </a:r>
            <a:r>
              <a:rPr lang="ru-RU" dirty="0" err="1"/>
              <a:t>таъминот</a:t>
            </a:r>
            <a:r>
              <a:rPr lang="ru-RU" dirty="0"/>
              <a:t> </a:t>
            </a:r>
            <a:r>
              <a:rPr lang="ru-RU" dirty="0" err="1"/>
              <a:t>бериш</a:t>
            </a:r>
            <a:r>
              <a:rPr lang="ru-RU" dirty="0"/>
              <a:t> </a:t>
            </a:r>
            <a:r>
              <a:rPr lang="ru-RU" dirty="0" err="1"/>
              <a:t>мажбуриятидан</a:t>
            </a:r>
            <a:r>
              <a:rPr lang="ru-RU" dirty="0"/>
              <a:t> </a:t>
            </a:r>
            <a:r>
              <a:rPr lang="ru-RU" dirty="0" err="1"/>
              <a:t>озод</a:t>
            </a:r>
            <a:r>
              <a:rPr lang="ru-RU" dirty="0"/>
              <a:t> </a:t>
            </a:r>
            <a:r>
              <a:rPr lang="ru-RU" dirty="0" err="1"/>
              <a:t>қилиш ёки</a:t>
            </a:r>
            <a:r>
              <a:rPr lang="ru-RU" dirty="0"/>
              <a:t> </a:t>
            </a:r>
            <a:r>
              <a:rPr lang="ru-RU" dirty="0" err="1"/>
              <a:t>бу</a:t>
            </a:r>
            <a:r>
              <a:rPr lang="ru-RU" dirty="0"/>
              <a:t> </a:t>
            </a:r>
            <a:r>
              <a:rPr lang="ru-RU" dirty="0" err="1"/>
              <a:t>маж</a:t>
            </a:r>
            <a:r>
              <a:rPr lang="uz-Cyrl-UZ" dirty="0"/>
              <a:t>­</a:t>
            </a:r>
            <a:r>
              <a:rPr lang="ru-RU" dirty="0" err="1"/>
              <a:t>буриятни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муддат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чеклаш</a:t>
            </a:r>
            <a:r>
              <a:rPr lang="ru-RU" dirty="0"/>
              <a:t> </a:t>
            </a:r>
            <a:r>
              <a:rPr lang="ru-RU" dirty="0" err="1"/>
              <a:t>ҳолларини белгилаб</a:t>
            </a:r>
            <a:r>
              <a:rPr lang="ru-RU" dirty="0"/>
              <a:t> </a:t>
            </a:r>
            <a:r>
              <a:rPr lang="ru-RU" dirty="0" err="1"/>
              <a:t>беради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smtClean="0"/>
              <a:t>         Суд </a:t>
            </a:r>
            <a:r>
              <a:rPr lang="ru-RU" dirty="0" err="1"/>
              <a:t>қуйидаги ҳолларда</a:t>
            </a:r>
            <a:r>
              <a:rPr lang="ru-RU" dirty="0"/>
              <a:t>:</a:t>
            </a:r>
          </a:p>
          <a:p>
            <a:r>
              <a:rPr lang="ru-RU" dirty="0" err="1"/>
              <a:t>Агар</a:t>
            </a:r>
            <a:r>
              <a:rPr lang="ru-RU" dirty="0"/>
              <a:t> </a:t>
            </a:r>
            <a:r>
              <a:rPr lang="ru-RU" dirty="0" err="1"/>
              <a:t>эр-хотин</a:t>
            </a:r>
            <a:r>
              <a:rPr lang="ru-RU" dirty="0"/>
              <a:t> </a:t>
            </a:r>
            <a:r>
              <a:rPr lang="ru-RU" dirty="0" err="1"/>
              <a:t>никоҳда қисқа вақт мобайнида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;</a:t>
            </a:r>
          </a:p>
          <a:p>
            <a:r>
              <a:rPr lang="ru-RU" dirty="0" err="1"/>
              <a:t>Агар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таъминоти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маблағ тўланишини</a:t>
            </a:r>
            <a:r>
              <a:rPr lang="ru-RU" dirty="0"/>
              <a:t> </a:t>
            </a:r>
            <a:r>
              <a:rPr lang="ru-RU" dirty="0" err="1"/>
              <a:t>талаб</a:t>
            </a:r>
            <a:r>
              <a:rPr lang="ru-RU" dirty="0"/>
              <a:t> </a:t>
            </a:r>
            <a:r>
              <a:rPr lang="ru-RU" dirty="0" err="1"/>
              <a:t>қилаётган </a:t>
            </a:r>
            <a:r>
              <a:rPr lang="ru-RU" dirty="0"/>
              <a:t>эр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нолойиқ ҳулқ атвори</a:t>
            </a:r>
            <a:r>
              <a:rPr lang="ru-RU" dirty="0"/>
              <a:t> </a:t>
            </a:r>
            <a:r>
              <a:rPr lang="ru-RU" dirty="0" err="1"/>
              <a:t>туфайли</a:t>
            </a:r>
            <a:r>
              <a:rPr lang="ru-RU" dirty="0"/>
              <a:t> </a:t>
            </a:r>
            <a:r>
              <a:rPr lang="ru-RU" dirty="0" err="1"/>
              <a:t>никоҳдан ажратилган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;</a:t>
            </a:r>
          </a:p>
          <a:p>
            <a:r>
              <a:rPr lang="ru-RU" dirty="0" err="1"/>
              <a:t>Агар</a:t>
            </a:r>
            <a:r>
              <a:rPr lang="ru-RU" dirty="0"/>
              <a:t> </a:t>
            </a:r>
            <a:r>
              <a:rPr lang="ru-RU" dirty="0" err="1"/>
              <a:t>ёрдамга</a:t>
            </a:r>
            <a:r>
              <a:rPr lang="ru-RU" dirty="0"/>
              <a:t> </a:t>
            </a:r>
            <a:r>
              <a:rPr lang="ru-RU" dirty="0" err="1"/>
              <a:t>муҳтож </a:t>
            </a:r>
            <a:r>
              <a:rPr lang="ru-RU" dirty="0"/>
              <a:t>эр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меҳнатга лаёқатсиз бўлиб</a:t>
            </a:r>
            <a:r>
              <a:rPr lang="ru-RU" dirty="0"/>
              <a:t> </a:t>
            </a:r>
            <a:r>
              <a:rPr lang="ru-RU" dirty="0" err="1"/>
              <a:t>қолиши унинг</a:t>
            </a:r>
            <a:r>
              <a:rPr lang="ru-RU" dirty="0"/>
              <a:t> </a:t>
            </a:r>
            <a:r>
              <a:rPr lang="ru-RU" dirty="0" err="1"/>
              <a:t>спиртли</a:t>
            </a:r>
            <a:r>
              <a:rPr lang="ru-RU" dirty="0"/>
              <a:t> </a:t>
            </a:r>
            <a:r>
              <a:rPr lang="ru-RU" dirty="0" err="1"/>
              <a:t>ичимликларни</a:t>
            </a:r>
            <a:r>
              <a:rPr lang="ru-RU" dirty="0"/>
              <a:t>, </a:t>
            </a:r>
            <a:r>
              <a:rPr lang="ru-RU" dirty="0" err="1"/>
              <a:t>гиёҳвандлик воситала</a:t>
            </a:r>
            <a:r>
              <a:rPr lang="uz-Cyrl-UZ" dirty="0"/>
              <a:t>­</a:t>
            </a:r>
            <a:r>
              <a:rPr lang="ru-RU" dirty="0" err="1"/>
              <a:t>рини</a:t>
            </a:r>
            <a:r>
              <a:rPr lang="ru-RU" dirty="0"/>
              <a:t>, </a:t>
            </a:r>
            <a:r>
              <a:rPr lang="ru-RU" dirty="0" err="1"/>
              <a:t>психотроп</a:t>
            </a:r>
            <a:r>
              <a:rPr lang="ru-RU" dirty="0"/>
              <a:t> </a:t>
            </a:r>
            <a:r>
              <a:rPr lang="ru-RU" dirty="0" err="1"/>
              <a:t>моддаларни</a:t>
            </a:r>
            <a:r>
              <a:rPr lang="ru-RU" dirty="0"/>
              <a:t> </a:t>
            </a:r>
            <a:r>
              <a:rPr lang="ru-RU" dirty="0" err="1"/>
              <a:t>суиистеъмол</a:t>
            </a:r>
            <a:r>
              <a:rPr lang="ru-RU" dirty="0"/>
              <a:t> </a:t>
            </a:r>
            <a:r>
              <a:rPr lang="ru-RU" dirty="0" err="1"/>
              <a:t>қилиши ёки</a:t>
            </a:r>
            <a:r>
              <a:rPr lang="ru-RU" dirty="0"/>
              <a:t> </a:t>
            </a:r>
            <a:r>
              <a:rPr lang="ru-RU" dirty="0" err="1"/>
              <a:t>қасддан жино</a:t>
            </a:r>
            <a:r>
              <a:rPr lang="uz-Cyrl-UZ" dirty="0"/>
              <a:t>­</a:t>
            </a:r>
            <a:r>
              <a:rPr lang="ru-RU" dirty="0" err="1"/>
              <a:t>ят</a:t>
            </a:r>
            <a:r>
              <a:rPr lang="ru-RU" dirty="0"/>
              <a:t> </a:t>
            </a:r>
            <a:r>
              <a:rPr lang="ru-RU" dirty="0" err="1"/>
              <a:t>содир</a:t>
            </a:r>
            <a:r>
              <a:rPr lang="ru-RU" dirty="0"/>
              <a:t> </a:t>
            </a:r>
            <a:r>
              <a:rPr lang="ru-RU" dirty="0" err="1"/>
              <a:t>этиши</a:t>
            </a:r>
            <a:r>
              <a:rPr lang="ru-RU" dirty="0"/>
              <a:t> </a:t>
            </a:r>
            <a:r>
              <a:rPr lang="ru-RU" dirty="0" err="1"/>
              <a:t>оқибатида </a:t>
            </a:r>
            <a:r>
              <a:rPr lang="ru-RU" dirty="0"/>
              <a:t>юз </a:t>
            </a:r>
            <a:r>
              <a:rPr lang="ru-RU" dirty="0" err="1"/>
              <a:t>берган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, эр (</a:t>
            </a:r>
            <a:r>
              <a:rPr lang="ru-RU" dirty="0" err="1"/>
              <a:t>хотин</a:t>
            </a:r>
            <a:r>
              <a:rPr lang="ru-RU" dirty="0"/>
              <a:t>)ни </a:t>
            </a:r>
            <a:r>
              <a:rPr lang="ru-RU" dirty="0" err="1"/>
              <a:t>ёрдамга</a:t>
            </a:r>
            <a:r>
              <a:rPr lang="ru-RU" dirty="0"/>
              <a:t> </a:t>
            </a:r>
            <a:r>
              <a:rPr lang="ru-RU" dirty="0" err="1"/>
              <a:t>муҳтож меҳнатга лаёқатсиз ҳолат </a:t>
            </a:r>
            <a:r>
              <a:rPr lang="ru-RU" dirty="0"/>
              <a:t>(эр)га </a:t>
            </a:r>
            <a:r>
              <a:rPr lang="ru-RU" dirty="0" err="1"/>
              <a:t>таъминот</a:t>
            </a:r>
            <a:r>
              <a:rPr lang="ru-RU" dirty="0"/>
              <a:t> </a:t>
            </a:r>
            <a:r>
              <a:rPr lang="ru-RU" dirty="0" err="1"/>
              <a:t>бериш</a:t>
            </a:r>
            <a:r>
              <a:rPr lang="ru-RU" dirty="0"/>
              <a:t> </a:t>
            </a:r>
            <a:r>
              <a:rPr lang="ru-RU" dirty="0" err="1"/>
              <a:t>мажбурия</a:t>
            </a:r>
            <a:r>
              <a:rPr lang="uz-Cyrl-UZ" dirty="0"/>
              <a:t>­</a:t>
            </a:r>
            <a:r>
              <a:rPr lang="ru-RU" dirty="0" err="1"/>
              <a:t>тидан</a:t>
            </a:r>
            <a:r>
              <a:rPr lang="ru-RU" dirty="0"/>
              <a:t> </a:t>
            </a:r>
            <a:r>
              <a:rPr lang="ru-RU" dirty="0" err="1"/>
              <a:t>озод</a:t>
            </a:r>
            <a:r>
              <a:rPr lang="ru-RU" dirty="0"/>
              <a:t> </a:t>
            </a:r>
            <a:r>
              <a:rPr lang="ru-RU" dirty="0" err="1"/>
              <a:t>қилиши ёхуд</a:t>
            </a:r>
            <a:r>
              <a:rPr lang="ru-RU" dirty="0"/>
              <a:t> </a:t>
            </a:r>
            <a:r>
              <a:rPr lang="ru-RU" dirty="0" err="1"/>
              <a:t>бу</a:t>
            </a:r>
            <a:r>
              <a:rPr lang="ru-RU" dirty="0"/>
              <a:t> </a:t>
            </a:r>
            <a:r>
              <a:rPr lang="ru-RU" dirty="0" err="1"/>
              <a:t>мажбуриятни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муддат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чек</a:t>
            </a:r>
            <a:r>
              <a:rPr lang="uz-Cyrl-UZ" dirty="0"/>
              <a:t>­</a:t>
            </a:r>
            <a:r>
              <a:rPr lang="ru-RU" dirty="0" err="1"/>
              <a:t>лаб</a:t>
            </a:r>
            <a:r>
              <a:rPr lang="ru-RU" dirty="0"/>
              <a:t> </a:t>
            </a:r>
            <a:r>
              <a:rPr lang="ru-RU" dirty="0" err="1"/>
              <a:t>қўйиши мумкин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ЭЪТИБОРЛАРИНГИЗ УЧУН        РАХМАТ !!!</a:t>
            </a:r>
            <a:endParaRPr lang="ru-RU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Режа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285860"/>
            <a:ext cx="8858280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мулкий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алоҳида мол-мулки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мулки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оиладаги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хусусий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мулки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хусусий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мулкини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бошқариш 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тасарруф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этиш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мажбуриятларининг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қоидалари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ҳамда 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таъминоти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ундириш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ота-оналари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тўлаш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Ота-оналар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ёрдамчи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харажатларда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этишлари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Низо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судда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ҳал этилгунга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қадар 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ундириш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Эр-хотин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Собиқ эр-хотинлар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мажбуриятлар</a:t>
            </a:r>
            <a:r>
              <a:rPr lang="uz-Cyrl-UZ" sz="1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мулкий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z-Cyrl-UZ" sz="3100" b="1" dirty="0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ҳамда болаларнинг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13-боби, 90-95-моддалари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тартиб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солинади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қоидалар оила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қонунчилигида янгилик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бўлиб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ҳисоб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ланади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90-моддасига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ҳаётлигида бо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мол-мулкига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мулкдор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эмас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ҳам 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мол-мулкига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мулкдор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эмас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улар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ўртасидаги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мол-мулкка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 Ўзбекистон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Республикасининг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Фуқаролик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кодек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 18-боби 216-227-моддалари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тартибга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солинади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алоҳида мол-мулки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кодексини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91-моддасига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алоҳида-алоҳида мулки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яшаб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турганда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улар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бир-бирларининг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розилиги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мулкка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эгалик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қилишлари 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ундан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фойдаланишлари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мулкдорлик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ҳолат болага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эъти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бор уни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ҳуқуқининг мустақил субъекти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эканлигини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англатади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мулкка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ҳуқуқлари йиғма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рактерга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ҳуқуқлар бўлиб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уларни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ҳар бирига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кодек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алоҳида эътибор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берилади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ўзларига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тегишли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мол-мулкни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ўзлари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тасарруф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қилолмасликлари мумкин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ҳолларда уларга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ота-оналари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бошқа қонуний вакиллари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берадилар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мулки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кодексини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92-моддасига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тўрт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ўртасида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қонунда белгилан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тартибда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 вужудга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келиши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 фақат ўн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тўрт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ота-оналари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ўртасида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тузилган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битим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келишув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асосида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вужудга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ўртасида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вужудга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келиши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муносабатлар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Фуқаролик кодексининг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216-227-моддаларида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назарда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тутилган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қоидалар асосида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тартибга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соли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оиладаги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хусусий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мулки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Бола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ўзига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тегишли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даромадига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ҳам мулк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меҳнат шартномаси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ишлаб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фарзандликка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олувчилар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ёхуд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ҳомийси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розилигида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тадбиркорлик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фаолияти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шуғулланиб хусусий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орттиришлари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Бола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хусусийлаштириш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туфайли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уйга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квартирага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уларни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қисмига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хусусий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мулкдор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кундалик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эҳтиёжларини қондиришга хизмат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қиладиган шахсий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фойдаланишдаги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буюмлари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кийим-бош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пойабзал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ишлаб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чиқариш қурол 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аслаҳалари, ўқув анжомлар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бошқалар уларнинг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хусусий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мулки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ҳисобланади.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хусусий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мулкини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бошқариш 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тасарруф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Фуқаролик қонунчилиги болаларга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мулкидан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мустақил ра</a:t>
            </a:r>
            <a:r>
              <a:rPr lang="uz-Cyrl-UZ" sz="31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вишда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тасарруф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ҳуқуқини беради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имкониятла</a:t>
            </a:r>
            <a:r>
              <a:rPr lang="uz-Cyrl-UZ" sz="31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ёшига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ҳам Фуқаролик кодексининг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тегишли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моддалари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белгиланади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номига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қўйилган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пул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маблағлари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бола</a:t>
            </a:r>
            <a:r>
              <a:rPr lang="uz-Cyrl-UZ" sz="31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ўн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тўрт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киргунга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қадар уларнинг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ота-оналари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бошқа қо</a:t>
            </a:r>
            <a:r>
              <a:rPr lang="uz-Cyrl-UZ" sz="31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нуний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вакиллари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тасарруф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этилиши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Улар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ўн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тўрт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тўлгандан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кейин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эса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фақат ўзлари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ота-оналари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бошқа қонуний вакилларнинг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розилиги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тасарруф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этилиши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ўртасида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келиб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чиққан мулкий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низолар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суд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асосларда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ҳал қилинади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мажбуриятларининг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қоидалари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               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Алиментлар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лотинча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alimentum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«озиқ-овқат», «нафақа»,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«боқиш учун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маблағлар»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деган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маъноларни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англатади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шахснинг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иккинчи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шахсга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мажбуран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тўлайдиган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нарсаси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мажбуриятларини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келиб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чиқиш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асослари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биринчидан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қонунда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императив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асосда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белги</a:t>
            </a:r>
            <a:r>
              <a:rPr lang="uz-Cyrl-UZ" sz="2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ланган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(қон-қариндошлик, меҳнатга лаёқатсизлик, меҳтожлик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ик</a:t>
            </a:r>
            <a:r>
              <a:rPr lang="uz-Cyrl-UZ" sz="2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кинчидан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тўлаш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тўғрисидаги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келишув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мажбурият</a:t>
            </a:r>
            <a:r>
              <a:rPr lang="uz-Cyrl-UZ" sz="2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лари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характерга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мажбур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бўлганнинг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талаб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қилувчи шахснинг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вафоти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туфайли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тугалланади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мерос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бошқа шахсларга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ўтмайди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Уларга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талаб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қилишни бошқаларга ўтказиш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қарз қоидаси татбиқ этилмайди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бепулдир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хатоликка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йўл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қўйиб ундирилган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ҳам қайтарилмайди.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Ёлғон маълумотларга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қалбаки ҳужжатларга асосланган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ҳоллар бундан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мустаснодир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давомли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бўлади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 Али</a:t>
            </a:r>
            <a:r>
              <a:rPr lang="uz-Cyrl-UZ" sz="2100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мент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келажак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вақт учун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олиниб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даъво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қилинган кундан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бошлаб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ҳар ойда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ундирилади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ҳамда болаларнинг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кодексини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96-моддасига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лаларига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бериши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болаларига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бериш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мажбуриятини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их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тиёрий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равишда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бажармаган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(она) дан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ҳал қилув қарори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асосан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ундирилади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болаларига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бериш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ҳамда ҳақида ота-она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ўртасида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келишув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бўлмаса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таъминоти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али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ҳар ойдаги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ҳақи 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бошқа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даромадининг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тўртдан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қисми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қисми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ортиқ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ярмиси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миқдорида унди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тўловларнинг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миқдори тарафларнинг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оилавий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аҳволини 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бошқа эътиборга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лойиқ ҳолатларни ҳисобга олган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ҳолда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суд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камайтирилиши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кўпайтирилиши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Ҳар бир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ундириладиган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миқдори қонун ҳужжатлари билан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ҳақини учдан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қисмидан кам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бўлмаслиги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99-моддаси).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1432</Words>
  <Application>Microsoft Office PowerPoint</Application>
  <PresentationFormat>Экран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Режа:</vt:lpstr>
      <vt:lpstr>1. Ота-она ва болаларнинг мулкий ҳуқуқ ва  мажбуриятлари </vt:lpstr>
      <vt:lpstr>2. Ота-она ва болаларнинг алоҳида мол-мулки </vt:lpstr>
      <vt:lpstr>3. Ота-она ва болаларнинг умумий мулки</vt:lpstr>
      <vt:lpstr>4. Болаларнинг оиладаги хусусий мулки </vt:lpstr>
      <vt:lpstr>5. Вояга етмаган болаларнинг хусусий мулкини бошқариш ва тасарруф этиш </vt:lpstr>
      <vt:lpstr>6. Алимент мажбуриятларининг умумий қоидалари </vt:lpstr>
      <vt:lpstr>7. Ота-она ҳамда болаларнинг алимент ҳуқуқ ва  мажбуриятлари </vt:lpstr>
      <vt:lpstr>8.Болаларнинг таъминоти учун алимент ундириш</vt:lpstr>
      <vt:lpstr>9. Болаларни ўз ота-оналари учун алимент тўлаш  мажбуриятлари </vt:lpstr>
      <vt:lpstr>  10. Ота-оналар ва болаларнинг ёрдамчи ҳаражатларда  иштирок этишлари </vt:lpstr>
      <vt:lpstr>11. Низо судда ҳал этилгунга қадар алимент ундириш </vt:lpstr>
      <vt:lpstr>12. Эр-хотин ўртасидаги алимент мажбуриятлари </vt:lpstr>
      <vt:lpstr>13. Собиқ эр-хотинлар ўртасидаги алимент мажбуриятлар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Ўзбекистон  Республикаси Адлия  Вазирлиги  Тошкент Давлат  Юридик  Университеты</dc:title>
  <dc:creator>zar</dc:creator>
  <cp:lastModifiedBy>Admin</cp:lastModifiedBy>
  <cp:revision>8</cp:revision>
  <dcterms:created xsi:type="dcterms:W3CDTF">2015-09-22T14:47:21Z</dcterms:created>
  <dcterms:modified xsi:type="dcterms:W3CDTF">2018-10-31T13:47:30Z</dcterms:modified>
</cp:coreProperties>
</file>