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11" autoAdjust="0"/>
  </p:normalViewPr>
  <p:slideViewPr>
    <p:cSldViewPr>
      <p:cViewPr varScale="1">
        <p:scale>
          <a:sx n="43" d="100"/>
          <a:sy n="43" d="100"/>
        </p:scale>
        <p:origin x="-121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8556F5C-A6A3-44C0-9B43-5AA23F3EACC2}" type="datetimeFigureOut">
              <a:rPr lang="ru-RU" smtClean="0"/>
              <a:t>15.05.2016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074389-0749-436B-9753-1B09DE0DB38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1.sld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PowerPoint2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916990"/>
              </p:ext>
            </p:extLst>
          </p:nvPr>
        </p:nvGraphicFramePr>
        <p:xfrm>
          <a:off x="0" y="1"/>
          <a:ext cx="9144000" cy="702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"/>
                        <a:ext cx="9144000" cy="7029400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036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752939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Слайд" r:id="rId3" imgW="4570298" imgH="3427567" progId="PowerPoint.Slide.12">
                  <p:embed/>
                </p:oleObj>
              </mc:Choice>
              <mc:Fallback>
                <p:oleObj name="Слайд" r:id="rId3" imgW="4570298" imgH="3427567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8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977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156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06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75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66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001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112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493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9491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Эркер</vt:lpstr>
      <vt:lpstr>Слайд Microsoft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3</cp:revision>
  <dcterms:created xsi:type="dcterms:W3CDTF">2016-05-15T17:02:29Z</dcterms:created>
  <dcterms:modified xsi:type="dcterms:W3CDTF">2016-05-15T17:15:17Z</dcterms:modified>
</cp:coreProperties>
</file>