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60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15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2225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107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7626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861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46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49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29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02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68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8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39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61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066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081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28C42-E32E-42E1-B509-E525FFA86145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A6E5DF-37B8-4455-8035-8EB8056D5E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379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338"/>
            <a:ext cx="10515600" cy="57626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fazoning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bazisi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o`lchovi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Reja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Vektorlar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fazosining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bazisi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Vektorlar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fazosining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o’lchovi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Vektorlar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fazosining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bazisi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o’lchovi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haqidagi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teoremalar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68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585789"/>
                <a:ext cx="8596668" cy="545557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Ta`rif: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bog`lanmagan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…,</m:t>
                    </m:r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…+ 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ektolar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sistemasi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mavjud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bo`lsaki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V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qolgan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barcha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orqali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ifodalansa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u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sistamasi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deyiladi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bazisini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,…,</m:t>
                    </m:r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(2)</a:t>
                </a: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sistamasi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ko`rinishida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belgilasak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unda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orqali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ifodalash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munkin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ya`ni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shunday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𝐹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𝑠𝑜𝑛𝑙𝑎𝑟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𝑡𝑜𝑝𝑖𝑙𝑎𝑑𝑖𝑘𝑖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𝑛𝑎𝑡𝑖𝑗𝑎𝑑𝑎</m:t>
                    </m:r>
                  </m:oMath>
                </a14:m>
                <a:endParaRPr lang="en-US" sz="2400" b="0" i="1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…+ 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i="1" dirty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(3)</a:t>
                </a: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englik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bajariladi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ru-RU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585789"/>
                <a:ext cx="8596668" cy="5455574"/>
              </a:xfrm>
              <a:blipFill rotWithShape="0">
                <a:blip r:embed="rId2"/>
                <a:stretch>
                  <a:fillRect l="-1064" t="-894" r="-1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216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714375"/>
                <a:ext cx="8596668" cy="5326987"/>
              </a:xfrm>
            </p:spPr>
            <p:txBody>
              <a:bodyPr>
                <a:normAutofit fontScale="32500" lnSpcReduction="20000"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	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Ta`rif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fazoning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vektorlari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uchun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(3)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tenglik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orinli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bo`lsa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8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sSub>
                      <m:sSubPr>
                        <m:ctrlPr>
                          <a:rPr lang="en-US" sz="8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8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,…,</m:t>
                    </m:r>
                    <m:sSub>
                      <m:sSubPr>
                        <m:ctrlPr>
                          <a:rPr lang="en-US" sz="8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kortejga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8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8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vektorning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bazisga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nisbatan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satr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koordinatalari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8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deyiladi</a:t>
                </a:r>
                <a:r>
                  <a:rPr lang="en-US" sz="8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endParaRPr lang="ru-RU" sz="8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714375"/>
                <a:ext cx="8596668" cy="5326987"/>
              </a:xfrm>
              <a:blipFill rotWithShape="0">
                <a:blip r:embed="rId2"/>
                <a:stretch>
                  <a:fillRect l="-1277" t="-2517" r="-12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8006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400051"/>
                <a:ext cx="8596668" cy="564131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Tarif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fazosining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bazislaridagi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fazosining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o`lchovi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deyiladi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fazoning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o`lchovi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dim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orqali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belgilanadi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Agar (1)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chekli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bo`lmasa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u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bunday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chekli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o`lchovli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deyiladi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400051"/>
                <a:ext cx="8596668" cy="5641312"/>
              </a:xfrm>
              <a:blipFill rotWithShape="0">
                <a:blip r:embed="rId2"/>
                <a:stretch>
                  <a:fillRect l="-1773" t="-1514" r="-1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697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614363"/>
                <a:ext cx="8596668" cy="5426999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Teorema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haqiqiy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sonlarmaydon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ustida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berilgan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fazoning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istalgan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nn+1 ta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bog`lanmagan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bo`ladi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Teorema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fazosining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ixtiyoriy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basis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sistemasi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orqali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yagona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usulda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ifodalanadi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Isboti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V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fazoda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bo`lsa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bazisning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ta`rifiga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asosan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istalgan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n+1 ta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boglanmagan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bo`ladi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Demak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kamida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bittasi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noldan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farqi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shunday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 …,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mavjudki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ular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uchun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614363"/>
                <a:ext cx="8596668" cy="5426999"/>
              </a:xfrm>
              <a:blipFill rotWithShape="0">
                <a:blip r:embed="rId2"/>
                <a:stretch>
                  <a:fillRect l="-1631" t="-3146" r="-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8549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642939"/>
                <a:ext cx="8596668" cy="53984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240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…+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acc>
                        <m:accPr>
                          <m:chr m:val="̅"/>
                          <m:ctrlPr>
                            <a:rPr lang="ru-RU" sz="24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 </m:t>
                          </m:r>
                        </m:e>
                      </m:acc>
                    </m:oMath>
                  </m:oMathPara>
                </a14:m>
                <a:endParaRPr lang="ru-RU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o`lib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(5) 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(2)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basis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ekanligiga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zid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.(4)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tenglikning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ikkala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tomonini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𝑔𝑎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𝑏𝑜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`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𝑙𝑖𝑏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𝑣𝑎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haddan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boshqa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hadlarni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qarama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qarshi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sharo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bilan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o`ng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tomonga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o`tkazib</a:t>
                </a:r>
                <a:r>
                  <a:rPr lang="en-US" sz="2400" b="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𝑎</m:t>
                          </m:r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ru-RU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</m:sub>
                      </m:sSub>
                      <m:acc>
                        <m:accPr>
                          <m:chr m:val="̅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acc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 </m:t>
                      </m:r>
                      <m:d>
                        <m:dPr>
                          <m:ctrlP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6</m:t>
                          </m:r>
                        </m:e>
                      </m:d>
                    </m:oMath>
                  </m:oMathPara>
                </a14:m>
                <a:endParaRPr lang="ru-RU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englik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hosil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qilamiz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(6) da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(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2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endParaRPr lang="ru-RU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642939"/>
                <a:ext cx="8596668" cy="5398424"/>
              </a:xfrm>
              <a:blipFill rotWithShape="0">
                <a:blip r:embed="rId2"/>
                <a:stretch>
                  <a:fillRect l="-1064" r="-1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9473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542925"/>
                <a:ext cx="8596668" cy="549843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(6)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ifodalashning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yagona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ekanligini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isbotlaymiz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Teskarisini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farazlaylik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ya`ni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uchun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(6)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farqli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kamida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yana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bitta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 </m:t>
                    </m:r>
                    <m:sSub>
                      <m:sSubPr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̅"/>
                        <m:ctrlPr>
                          <a:rPr lang="ru-RU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ru-RU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…+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(7)</a:t>
                </a: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ifodalanish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mavjud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bo`lsin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(6)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tenglikdan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(7)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hadlab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ayiramiz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U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holda</a:t>
                </a:r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+(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  <m:acc>
                      <m:accPr>
                        <m:chr m:val="̅"/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+…+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8</m:t>
                        </m:r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englik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hosil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.(2)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vektorlar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sistemasi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chiziqli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bog`lanmagan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bolgani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uchun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(8)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tenglik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faqat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barcha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koeffisientlar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nolga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bo`lgandagina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bajariladi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 algn="just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Demak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engliklar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o`rinli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542925"/>
                <a:ext cx="8596668" cy="5498437"/>
              </a:xfrm>
              <a:blipFill rotWithShape="0">
                <a:blip r:embed="rId2"/>
                <a:stretch>
                  <a:fillRect l="-1064" t="-887" r="-1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92605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23</Words>
  <Application>Microsoft Office PowerPoint</Application>
  <PresentationFormat>Широкоэкранный</PresentationFormat>
  <Paragraphs>36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Cambria Math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2016-04-25T12:03:05Z</dcterms:created>
  <dcterms:modified xsi:type="dcterms:W3CDTF">2016-04-25T13:10:57Z</dcterms:modified>
</cp:coreProperties>
</file>