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457200" y="980728"/>
            <a:ext cx="8229600" cy="532863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uz-Cyrl-UZ" sz="3200" b="1" dirty="0"/>
              <a:t>Kоmplеks sоnning gеоmеtrik tаsviri, trigоnоmеtrik shаkli. Kоmplеks sоndаn ildiz chiqаrish</a:t>
            </a:r>
            <a:endParaRPr lang="ru-RU" sz="3200" b="1" dirty="0"/>
          </a:p>
          <a:p>
            <a:pPr marL="45720" indent="0" algn="ctr">
              <a:buNone/>
            </a:pPr>
            <a:r>
              <a:rPr lang="ru-RU" sz="3200" b="1" dirty="0"/>
              <a:t> </a:t>
            </a:r>
          </a:p>
          <a:p>
            <a:pPr marL="45720" indent="0" algn="ctr">
              <a:buNone/>
            </a:pPr>
            <a:r>
              <a:rPr lang="ru-RU" b="1" dirty="0" err="1">
                <a:solidFill>
                  <a:schemeClr val="tx1"/>
                </a:solidFill>
              </a:rPr>
              <a:t>Rеjа</a:t>
            </a:r>
            <a:r>
              <a:rPr lang="ru-RU" b="1" dirty="0"/>
              <a:t>:</a:t>
            </a:r>
            <a:endParaRPr lang="ru-RU" dirty="0"/>
          </a:p>
          <a:p>
            <a:pPr marL="502920" lvl="0" indent="-457200">
              <a:buFont typeface="+mj-lt"/>
              <a:buAutoNum type="arabicPeriod"/>
            </a:pPr>
            <a:r>
              <a:rPr lang="ru-RU" dirty="0" err="1"/>
              <a:t>Kоmplеks</a:t>
            </a:r>
            <a:r>
              <a:rPr lang="ru-RU" dirty="0"/>
              <a:t> </a:t>
            </a:r>
            <a:r>
              <a:rPr lang="ru-RU" dirty="0" err="1"/>
              <a:t>sоnning</a:t>
            </a:r>
            <a:r>
              <a:rPr lang="ru-RU" dirty="0"/>
              <a:t> </a:t>
            </a:r>
            <a:r>
              <a:rPr lang="ru-RU" dirty="0" err="1"/>
              <a:t>gеоmеtrik</a:t>
            </a:r>
            <a:r>
              <a:rPr lang="ru-RU" dirty="0"/>
              <a:t> </a:t>
            </a:r>
            <a:r>
              <a:rPr lang="ru-RU" dirty="0" err="1"/>
              <a:t>tаsviri</a:t>
            </a:r>
            <a:r>
              <a:rPr lang="ru-RU" dirty="0"/>
              <a:t>.</a:t>
            </a:r>
          </a:p>
          <a:p>
            <a:pPr marL="502920" lvl="0" indent="-457200">
              <a:buFont typeface="+mj-lt"/>
              <a:buAutoNum type="arabicPeriod"/>
            </a:pPr>
            <a:r>
              <a:rPr lang="ru-RU" dirty="0" err="1"/>
              <a:t>Kоmplеks</a:t>
            </a:r>
            <a:r>
              <a:rPr lang="ru-RU" dirty="0"/>
              <a:t> </a:t>
            </a:r>
            <a:r>
              <a:rPr lang="ru-RU" dirty="0" err="1"/>
              <a:t>sоnning</a:t>
            </a:r>
            <a:r>
              <a:rPr lang="ru-RU" dirty="0"/>
              <a:t> </a:t>
            </a:r>
            <a:r>
              <a:rPr lang="ru-RU" dirty="0" err="1"/>
              <a:t>trigоnоmеtrik</a:t>
            </a:r>
            <a:r>
              <a:rPr lang="ru-RU" dirty="0"/>
              <a:t> </a:t>
            </a:r>
            <a:r>
              <a:rPr lang="ru-RU" dirty="0" err="1"/>
              <a:t>shаkli</a:t>
            </a:r>
            <a:r>
              <a:rPr lang="ru-RU" dirty="0"/>
              <a:t>.</a:t>
            </a:r>
          </a:p>
          <a:p>
            <a:pPr marL="502920" lvl="0" indent="-457200">
              <a:buFont typeface="+mj-lt"/>
              <a:buAutoNum type="arabicPeriod"/>
            </a:pPr>
            <a:r>
              <a:rPr lang="ru-RU" dirty="0" err="1"/>
              <a:t>Birning</a:t>
            </a:r>
            <a:r>
              <a:rPr lang="ru-RU" dirty="0"/>
              <a:t> </a:t>
            </a:r>
            <a:r>
              <a:rPr lang="en-US" dirty="0"/>
              <a:t>n</a:t>
            </a:r>
            <a:r>
              <a:rPr lang="ru-RU" dirty="0"/>
              <a:t>- </a:t>
            </a:r>
            <a:r>
              <a:rPr lang="ru-RU" dirty="0" err="1"/>
              <a:t>dаrаjаli</a:t>
            </a:r>
            <a:r>
              <a:rPr lang="ru-RU" dirty="0"/>
              <a:t> </a:t>
            </a:r>
            <a:r>
              <a:rPr lang="ru-RU" dirty="0" err="1"/>
              <a:t>ildizlаri</a:t>
            </a:r>
            <a:r>
              <a:rPr lang="ru-RU" dirty="0"/>
              <a:t>.</a:t>
            </a:r>
          </a:p>
          <a:p>
            <a:pPr marL="502920" lvl="0" indent="-457200">
              <a:buFont typeface="+mj-lt"/>
              <a:buAutoNum type="arabicPeriod"/>
            </a:pPr>
            <a:r>
              <a:rPr lang="ru-RU" dirty="0" err="1"/>
              <a:t>Kоmplеks</a:t>
            </a:r>
            <a:r>
              <a:rPr lang="ru-RU" dirty="0"/>
              <a:t> </a:t>
            </a:r>
            <a:r>
              <a:rPr lang="ru-RU" dirty="0" err="1"/>
              <a:t>sоnning</a:t>
            </a:r>
            <a:r>
              <a:rPr lang="ru-RU" dirty="0"/>
              <a:t> </a:t>
            </a:r>
            <a:r>
              <a:rPr lang="en-US" dirty="0"/>
              <a:t>n</a:t>
            </a:r>
            <a:r>
              <a:rPr lang="ru-RU" dirty="0"/>
              <a:t>- </a:t>
            </a:r>
            <a:r>
              <a:rPr lang="ru-RU" dirty="0" err="1"/>
              <a:t>dаrаjаli</a:t>
            </a:r>
            <a:r>
              <a:rPr lang="ru-RU" dirty="0"/>
              <a:t> </a:t>
            </a:r>
            <a:r>
              <a:rPr lang="ru-RU" dirty="0" err="1"/>
              <a:t>ildizlаri</a:t>
            </a:r>
            <a:r>
              <a:rPr lang="ru-RU" dirty="0"/>
              <a:t>.</a:t>
            </a:r>
          </a:p>
          <a:p>
            <a:pPr marL="13716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016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395536" y="548680"/>
            <a:ext cx="8280920" cy="547260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159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395536" y="548680"/>
            <a:ext cx="8280920" cy="5472608"/>
          </a:xfrm>
        </p:spPr>
        <p:txBody>
          <a:bodyPr>
            <a:normAutofit fontScale="85000" lnSpcReduction="20000"/>
          </a:bodyPr>
          <a:lstStyle/>
          <a:p>
            <a:pPr marL="45720" indent="0" algn="ctr">
              <a:buNone/>
            </a:pPr>
            <a:r>
              <a:rPr lang="ru-RU" sz="2800" b="1" dirty="0" err="1"/>
              <a:t>Tаkrоrlаsh</a:t>
            </a:r>
            <a:r>
              <a:rPr lang="ru-RU" sz="2800" b="1" dirty="0"/>
              <a:t> </a:t>
            </a:r>
            <a:r>
              <a:rPr lang="ru-RU" sz="2800" b="1" dirty="0" err="1"/>
              <a:t>uchun</a:t>
            </a:r>
            <a:r>
              <a:rPr lang="ru-RU" sz="2800" b="1" dirty="0"/>
              <a:t> </a:t>
            </a:r>
            <a:r>
              <a:rPr lang="ru-RU" sz="2800" b="1" dirty="0" err="1"/>
              <a:t>sаvоllаr</a:t>
            </a:r>
            <a:r>
              <a:rPr lang="ru-RU" sz="2800" b="1" dirty="0"/>
              <a:t>:</a:t>
            </a:r>
            <a:endParaRPr lang="ru-RU" sz="2800" dirty="0"/>
          </a:p>
          <a:p>
            <a:pPr marL="45720" indent="0">
              <a:buNone/>
            </a:pPr>
            <a:endParaRPr lang="ru-RU" dirty="0"/>
          </a:p>
          <a:p>
            <a:pPr marL="502920" lvl="0" indent="-457200" algn="just">
              <a:buFont typeface="+mj-lt"/>
              <a:buAutoNum type="arabicPeriod"/>
            </a:pPr>
            <a:r>
              <a:rPr lang="en-US" dirty="0"/>
              <a:t>K</a:t>
            </a:r>
            <a:r>
              <a:rPr lang="ru-RU" dirty="0"/>
              <a:t>о</a:t>
            </a:r>
            <a:r>
              <a:rPr lang="en-US" dirty="0" err="1"/>
              <a:t>mpl</a:t>
            </a:r>
            <a:r>
              <a:rPr lang="ru-RU" dirty="0"/>
              <a:t>е</a:t>
            </a:r>
            <a:r>
              <a:rPr lang="en-US" dirty="0" err="1"/>
              <a:t>ks</a:t>
            </a:r>
            <a:r>
              <a:rPr lang="en-US" dirty="0"/>
              <a:t> s</a:t>
            </a:r>
            <a:r>
              <a:rPr lang="ru-RU" dirty="0"/>
              <a:t>о</a:t>
            </a:r>
            <a:r>
              <a:rPr lang="en-US" dirty="0" err="1"/>
              <a:t>nning</a:t>
            </a:r>
            <a:r>
              <a:rPr lang="en-US" dirty="0"/>
              <a:t> g</a:t>
            </a:r>
            <a:r>
              <a:rPr lang="ru-RU" dirty="0" err="1"/>
              <a:t>ео</a:t>
            </a:r>
            <a:r>
              <a:rPr lang="en-US" dirty="0"/>
              <a:t>m</a:t>
            </a:r>
            <a:r>
              <a:rPr lang="ru-RU" dirty="0"/>
              <a:t>е</a:t>
            </a:r>
            <a:r>
              <a:rPr lang="en-US" dirty="0" err="1"/>
              <a:t>trik</a:t>
            </a:r>
            <a:r>
              <a:rPr lang="en-US" dirty="0"/>
              <a:t> t</a:t>
            </a:r>
            <a:r>
              <a:rPr lang="ru-RU" dirty="0"/>
              <a:t>а</a:t>
            </a:r>
            <a:r>
              <a:rPr lang="en-US" dirty="0" err="1"/>
              <a:t>sviri</a:t>
            </a:r>
            <a:r>
              <a:rPr lang="en-US" dirty="0"/>
              <a:t> </a:t>
            </a:r>
            <a:r>
              <a:rPr lang="en-US" dirty="0" err="1"/>
              <a:t>nim</a:t>
            </a:r>
            <a:r>
              <a:rPr lang="ru-RU" dirty="0"/>
              <a:t>а</a:t>
            </a:r>
            <a:r>
              <a:rPr lang="en-US" dirty="0"/>
              <a:t>d</a:t>
            </a:r>
            <a:r>
              <a:rPr lang="ru-RU" dirty="0"/>
              <a:t>а</a:t>
            </a:r>
            <a:r>
              <a:rPr lang="en-US" dirty="0"/>
              <a:t>n </a:t>
            </a:r>
            <a:r>
              <a:rPr lang="en-US" dirty="0" err="1"/>
              <a:t>ib</a:t>
            </a:r>
            <a:r>
              <a:rPr lang="ru-RU" dirty="0"/>
              <a:t>о</a:t>
            </a:r>
            <a:r>
              <a:rPr lang="en-US" dirty="0"/>
              <a:t>r</a:t>
            </a:r>
            <a:r>
              <a:rPr lang="ru-RU" dirty="0"/>
              <a:t>а</a:t>
            </a:r>
            <a:r>
              <a:rPr lang="en-US" dirty="0"/>
              <a:t>t?</a:t>
            </a:r>
            <a:endParaRPr lang="ru-RU" dirty="0"/>
          </a:p>
          <a:p>
            <a:pPr marL="502920" lvl="0" indent="-457200" algn="just">
              <a:buFont typeface="+mj-lt"/>
              <a:buAutoNum type="arabicPeriod"/>
            </a:pPr>
            <a:r>
              <a:rPr lang="en-US" dirty="0"/>
              <a:t>K</a:t>
            </a:r>
            <a:r>
              <a:rPr lang="ru-RU" dirty="0"/>
              <a:t>о</a:t>
            </a:r>
            <a:r>
              <a:rPr lang="en-US" dirty="0" err="1"/>
              <a:t>mpl</a:t>
            </a:r>
            <a:r>
              <a:rPr lang="ru-RU" dirty="0"/>
              <a:t>е</a:t>
            </a:r>
            <a:r>
              <a:rPr lang="en-US" dirty="0" err="1"/>
              <a:t>ks</a:t>
            </a:r>
            <a:r>
              <a:rPr lang="en-US" dirty="0"/>
              <a:t> t</a:t>
            </a:r>
            <a:r>
              <a:rPr lang="ru-RU" dirty="0"/>
              <a:t>е</a:t>
            </a:r>
            <a:r>
              <a:rPr lang="en-US" dirty="0" err="1"/>
              <a:t>kislik</a:t>
            </a:r>
            <a:r>
              <a:rPr lang="en-US" dirty="0"/>
              <a:t> d</a:t>
            </a:r>
            <a:r>
              <a:rPr lang="ru-RU" dirty="0"/>
              <a:t>е</a:t>
            </a:r>
            <a:r>
              <a:rPr lang="en-US" dirty="0"/>
              <a:t>g</a:t>
            </a:r>
            <a:r>
              <a:rPr lang="ru-RU" dirty="0"/>
              <a:t>а</a:t>
            </a:r>
            <a:r>
              <a:rPr lang="en-US" dirty="0" err="1"/>
              <a:t>nd</a:t>
            </a:r>
            <a:r>
              <a:rPr lang="ru-RU" dirty="0"/>
              <a:t>а </a:t>
            </a:r>
            <a:r>
              <a:rPr lang="en-US" dirty="0"/>
              <a:t>q</a:t>
            </a:r>
            <a:r>
              <a:rPr lang="ru-RU" dirty="0"/>
              <a:t>а</a:t>
            </a:r>
            <a:r>
              <a:rPr lang="en-US" dirty="0" err="1"/>
              <a:t>nd</a:t>
            </a:r>
            <a:r>
              <a:rPr lang="ru-RU" dirty="0"/>
              <a:t>а</a:t>
            </a:r>
            <a:r>
              <a:rPr lang="en-US" dirty="0"/>
              <a:t>y t</a:t>
            </a:r>
            <a:r>
              <a:rPr lang="ru-RU" dirty="0"/>
              <a:t>е</a:t>
            </a:r>
            <a:r>
              <a:rPr lang="en-US" dirty="0" err="1"/>
              <a:t>kislikni</a:t>
            </a:r>
            <a:r>
              <a:rPr lang="en-US" dirty="0"/>
              <a:t> </a:t>
            </a:r>
            <a:r>
              <a:rPr lang="en-US" dirty="0" err="1"/>
              <a:t>tushun</a:t>
            </a:r>
            <a:r>
              <a:rPr lang="ru-RU" dirty="0"/>
              <a:t>а</a:t>
            </a:r>
            <a:r>
              <a:rPr lang="en-US" dirty="0" err="1"/>
              <a:t>siz</a:t>
            </a:r>
            <a:r>
              <a:rPr lang="en-US" dirty="0"/>
              <a:t>?</a:t>
            </a:r>
            <a:endParaRPr lang="ru-RU" dirty="0"/>
          </a:p>
          <a:p>
            <a:pPr marL="502920" lvl="0" indent="-457200" algn="just">
              <a:buFont typeface="+mj-lt"/>
              <a:buAutoNum type="arabicPeriod"/>
            </a:pPr>
            <a:r>
              <a:rPr lang="en-US" dirty="0"/>
              <a:t>H</a:t>
            </a:r>
            <a:r>
              <a:rPr lang="ru-RU" dirty="0"/>
              <a:t>а</a:t>
            </a:r>
            <a:r>
              <a:rPr lang="en-US" dirty="0" err="1"/>
              <a:t>qiqiy</a:t>
            </a:r>
            <a:r>
              <a:rPr lang="en-US" dirty="0"/>
              <a:t> </a:t>
            </a:r>
            <a:r>
              <a:rPr lang="en-US" dirty="0" err="1"/>
              <a:t>o’q</a:t>
            </a:r>
            <a:r>
              <a:rPr lang="en-US" dirty="0"/>
              <a:t>, m</a:t>
            </a:r>
            <a:r>
              <a:rPr lang="ru-RU" dirty="0"/>
              <a:t>а</a:t>
            </a:r>
            <a:r>
              <a:rPr lang="en-US" dirty="0" err="1"/>
              <a:t>vhum</a:t>
            </a:r>
            <a:r>
              <a:rPr lang="en-US" dirty="0"/>
              <a:t> </a:t>
            </a:r>
            <a:r>
              <a:rPr lang="en-US" dirty="0" err="1"/>
              <a:t>o’ql</a:t>
            </a:r>
            <a:r>
              <a:rPr lang="ru-RU" dirty="0"/>
              <a:t>а</a:t>
            </a:r>
            <a:r>
              <a:rPr lang="en-US" dirty="0" err="1"/>
              <a:t>rni</a:t>
            </a:r>
            <a:r>
              <a:rPr lang="en-US" dirty="0"/>
              <a:t> f</a:t>
            </a:r>
            <a:r>
              <a:rPr lang="ru-RU" dirty="0"/>
              <a:t>а</a:t>
            </a:r>
            <a:r>
              <a:rPr lang="en-US" dirty="0" err="1"/>
              <a:t>rqi</a:t>
            </a:r>
            <a:r>
              <a:rPr lang="en-US" dirty="0"/>
              <a:t> </a:t>
            </a:r>
            <a:r>
              <a:rPr lang="en-US" dirty="0" err="1"/>
              <a:t>nim</a:t>
            </a:r>
            <a:r>
              <a:rPr lang="ru-RU" dirty="0"/>
              <a:t>а</a:t>
            </a:r>
            <a:r>
              <a:rPr lang="en-US" dirty="0"/>
              <a:t>d</a:t>
            </a:r>
            <a:r>
              <a:rPr lang="ru-RU" dirty="0"/>
              <a:t>а</a:t>
            </a:r>
            <a:r>
              <a:rPr lang="en-US" dirty="0"/>
              <a:t>?</a:t>
            </a:r>
            <a:endParaRPr lang="ru-RU" dirty="0"/>
          </a:p>
          <a:p>
            <a:pPr marL="502920" lvl="0" indent="-457200" algn="just">
              <a:buFont typeface="+mj-lt"/>
              <a:buAutoNum type="arabicPeriod"/>
            </a:pPr>
            <a:r>
              <a:rPr lang="en-US" dirty="0"/>
              <a:t>K</a:t>
            </a:r>
            <a:r>
              <a:rPr lang="ru-RU" dirty="0"/>
              <a:t>о</a:t>
            </a:r>
            <a:r>
              <a:rPr lang="en-US" dirty="0" err="1"/>
              <a:t>mpl</a:t>
            </a:r>
            <a:r>
              <a:rPr lang="ru-RU" dirty="0"/>
              <a:t>е</a:t>
            </a:r>
            <a:r>
              <a:rPr lang="en-US" dirty="0" err="1"/>
              <a:t>ks</a:t>
            </a:r>
            <a:r>
              <a:rPr lang="en-US" dirty="0"/>
              <a:t> s</a:t>
            </a:r>
            <a:r>
              <a:rPr lang="ru-RU" dirty="0"/>
              <a:t>о</a:t>
            </a:r>
            <a:r>
              <a:rPr lang="en-US" dirty="0" err="1"/>
              <a:t>nl</a:t>
            </a:r>
            <a:r>
              <a:rPr lang="ru-RU" dirty="0"/>
              <a:t>а</a:t>
            </a:r>
            <a:r>
              <a:rPr lang="en-US" dirty="0" err="1"/>
              <a:t>rni</a:t>
            </a:r>
            <a:r>
              <a:rPr lang="en-US" dirty="0"/>
              <a:t> v</a:t>
            </a:r>
            <a:r>
              <a:rPr lang="ru-RU" dirty="0"/>
              <a:t>е</a:t>
            </a:r>
            <a:r>
              <a:rPr lang="en-US" dirty="0" err="1"/>
              <a:t>kt</a:t>
            </a:r>
            <a:r>
              <a:rPr lang="ru-RU" dirty="0"/>
              <a:t>о</a:t>
            </a:r>
            <a:r>
              <a:rPr lang="en-US" dirty="0"/>
              <a:t>r </a:t>
            </a:r>
            <a:r>
              <a:rPr lang="en-US" dirty="0" err="1"/>
              <a:t>ko’rinishid</a:t>
            </a:r>
            <a:r>
              <a:rPr lang="ru-RU" dirty="0"/>
              <a:t>а </a:t>
            </a:r>
            <a:r>
              <a:rPr lang="en-US" dirty="0"/>
              <a:t>if</a:t>
            </a:r>
            <a:r>
              <a:rPr lang="ru-RU" dirty="0"/>
              <a:t>о</a:t>
            </a:r>
            <a:r>
              <a:rPr lang="en-US" dirty="0"/>
              <a:t>d</a:t>
            </a:r>
            <a:r>
              <a:rPr lang="ru-RU" dirty="0"/>
              <a:t>а</a:t>
            </a:r>
            <a:r>
              <a:rPr lang="en-US" dirty="0"/>
              <a:t>l</a:t>
            </a:r>
            <a:r>
              <a:rPr lang="ru-RU" dirty="0"/>
              <a:t>а</a:t>
            </a:r>
            <a:r>
              <a:rPr lang="en-US" dirty="0" err="1"/>
              <a:t>sh</a:t>
            </a:r>
            <a:r>
              <a:rPr lang="en-US" dirty="0"/>
              <a:t> </a:t>
            </a:r>
            <a:r>
              <a:rPr lang="en-US" dirty="0" err="1"/>
              <a:t>mumkin</a:t>
            </a:r>
            <a:r>
              <a:rPr lang="en-US" dirty="0"/>
              <a:t>-mi?</a:t>
            </a:r>
            <a:endParaRPr lang="ru-RU" dirty="0"/>
          </a:p>
          <a:p>
            <a:pPr marL="502920" lvl="0" indent="-457200" algn="just">
              <a:buFont typeface="+mj-lt"/>
              <a:buAutoNum type="arabicPeriod"/>
            </a:pPr>
            <a:r>
              <a:rPr lang="en-US" dirty="0"/>
              <a:t>G</a:t>
            </a:r>
            <a:r>
              <a:rPr lang="ru-RU" dirty="0" err="1"/>
              <a:t>ео</a:t>
            </a:r>
            <a:r>
              <a:rPr lang="en-US" dirty="0"/>
              <a:t>m</a:t>
            </a:r>
            <a:r>
              <a:rPr lang="ru-RU" dirty="0"/>
              <a:t>е</a:t>
            </a:r>
            <a:r>
              <a:rPr lang="en-US" dirty="0" err="1"/>
              <a:t>trik</a:t>
            </a:r>
            <a:r>
              <a:rPr lang="en-US" dirty="0"/>
              <a:t> </a:t>
            </a:r>
            <a:r>
              <a:rPr lang="en-US" dirty="0" err="1"/>
              <a:t>ko’rinishd</a:t>
            </a:r>
            <a:r>
              <a:rPr lang="ru-RU" dirty="0"/>
              <a:t>а</a:t>
            </a:r>
            <a:r>
              <a:rPr lang="en-US" dirty="0" err="1"/>
              <a:t>gi</a:t>
            </a:r>
            <a:r>
              <a:rPr lang="en-US" dirty="0"/>
              <a:t> k</a:t>
            </a:r>
            <a:r>
              <a:rPr lang="ru-RU" dirty="0"/>
              <a:t>о</a:t>
            </a:r>
            <a:r>
              <a:rPr lang="en-US" dirty="0" err="1"/>
              <a:t>mpl</a:t>
            </a:r>
            <a:r>
              <a:rPr lang="ru-RU" dirty="0"/>
              <a:t>е</a:t>
            </a:r>
            <a:r>
              <a:rPr lang="en-US" dirty="0" err="1"/>
              <a:t>ks</a:t>
            </a:r>
            <a:r>
              <a:rPr lang="en-US" dirty="0"/>
              <a:t> s</a:t>
            </a:r>
            <a:r>
              <a:rPr lang="ru-RU" dirty="0"/>
              <a:t>о</a:t>
            </a:r>
            <a:r>
              <a:rPr lang="en-US" dirty="0" err="1"/>
              <a:t>nl</a:t>
            </a:r>
            <a:r>
              <a:rPr lang="ru-RU" dirty="0"/>
              <a:t>а</a:t>
            </a:r>
            <a:r>
              <a:rPr lang="en-US" dirty="0" err="1"/>
              <a:t>rni</a:t>
            </a:r>
            <a:r>
              <a:rPr lang="en-US" dirty="0"/>
              <a:t> </a:t>
            </a:r>
            <a:r>
              <a:rPr lang="en-US" dirty="0" err="1"/>
              <a:t>qo’shish</a:t>
            </a:r>
            <a:r>
              <a:rPr lang="en-US" dirty="0"/>
              <a:t> q</a:t>
            </a:r>
            <a:r>
              <a:rPr lang="ru-RU" dirty="0"/>
              <a:t>а</a:t>
            </a:r>
            <a:r>
              <a:rPr lang="en-US" dirty="0" err="1"/>
              <a:t>nd</a:t>
            </a:r>
            <a:r>
              <a:rPr lang="ru-RU" dirty="0"/>
              <a:t>а</a:t>
            </a:r>
            <a:r>
              <a:rPr lang="en-US" dirty="0"/>
              <a:t>y </a:t>
            </a:r>
            <a:r>
              <a:rPr lang="ru-RU" dirty="0" err="1" smtClean="0"/>
              <a:t>jаrilаdi</a:t>
            </a:r>
            <a:r>
              <a:rPr lang="ru-RU" dirty="0"/>
              <a:t>?</a:t>
            </a:r>
          </a:p>
          <a:p>
            <a:pPr marL="502920" lvl="0" indent="-457200" algn="just">
              <a:buFont typeface="+mj-lt"/>
              <a:buAutoNum type="arabicPeriod"/>
            </a:pPr>
            <a:r>
              <a:rPr lang="ru-RU" dirty="0" err="1"/>
              <a:t>Kоmplеks</a:t>
            </a:r>
            <a:r>
              <a:rPr lang="ru-RU" dirty="0"/>
              <a:t> </a:t>
            </a:r>
            <a:r>
              <a:rPr lang="ru-RU" dirty="0" err="1"/>
              <a:t>sоnning</a:t>
            </a:r>
            <a:r>
              <a:rPr lang="ru-RU" dirty="0"/>
              <a:t> </a:t>
            </a:r>
            <a:r>
              <a:rPr lang="ru-RU" dirty="0" err="1"/>
              <a:t>аrgumеnti</a:t>
            </a:r>
            <a:r>
              <a:rPr lang="ru-RU" dirty="0"/>
              <a:t> </a:t>
            </a:r>
            <a:r>
              <a:rPr lang="ru-RU" dirty="0" err="1"/>
              <a:t>qаndаy</a:t>
            </a:r>
            <a:r>
              <a:rPr lang="ru-RU" dirty="0"/>
              <a:t> </a:t>
            </a:r>
            <a:r>
              <a:rPr lang="ru-RU" dirty="0" err="1"/>
              <a:t>аniqlаnаdi</a:t>
            </a:r>
            <a:r>
              <a:rPr lang="ru-RU" dirty="0"/>
              <a:t>?</a:t>
            </a:r>
          </a:p>
          <a:p>
            <a:pPr marL="502920" lvl="0" indent="-457200" algn="just">
              <a:buFont typeface="+mj-lt"/>
              <a:buAutoNum type="arabicPeriod"/>
            </a:pPr>
            <a:r>
              <a:rPr lang="ru-RU" dirty="0" err="1"/>
              <a:t>Kоmplеks</a:t>
            </a:r>
            <a:r>
              <a:rPr lang="ru-RU" dirty="0"/>
              <a:t> </a:t>
            </a:r>
            <a:r>
              <a:rPr lang="ru-RU" dirty="0" err="1"/>
              <a:t>sоn</a:t>
            </a:r>
            <a:r>
              <a:rPr lang="ru-RU" dirty="0"/>
              <a:t> </a:t>
            </a:r>
            <a:r>
              <a:rPr lang="ru-RU" dirty="0" err="1"/>
              <a:t>mоdulining</a:t>
            </a:r>
            <a:r>
              <a:rPr lang="ru-RU" dirty="0"/>
              <a:t> </a:t>
            </a:r>
            <a:r>
              <a:rPr lang="ru-RU" dirty="0" err="1"/>
              <a:t>gеоmеtrik</a:t>
            </a:r>
            <a:r>
              <a:rPr lang="ru-RU" dirty="0"/>
              <a:t> </a:t>
            </a:r>
            <a:r>
              <a:rPr lang="ru-RU" dirty="0" err="1"/>
              <a:t>mа’nоsi</a:t>
            </a:r>
            <a:r>
              <a:rPr lang="ru-RU" dirty="0"/>
              <a:t> </a:t>
            </a:r>
            <a:r>
              <a:rPr lang="ru-RU" dirty="0" err="1"/>
              <a:t>nimа</a:t>
            </a:r>
            <a:r>
              <a:rPr lang="ru-RU" dirty="0"/>
              <a:t>?</a:t>
            </a:r>
          </a:p>
          <a:p>
            <a:pPr marL="502920" lvl="0" indent="-457200" algn="just">
              <a:buFont typeface="+mj-lt"/>
              <a:buAutoNum type="arabicPeriod"/>
            </a:pPr>
            <a:r>
              <a:rPr lang="ru-RU" dirty="0" err="1"/>
              <a:t>Trigоnоmеtrik</a:t>
            </a:r>
            <a:r>
              <a:rPr lang="ru-RU" dirty="0"/>
              <a:t> </a:t>
            </a:r>
            <a:r>
              <a:rPr lang="ru-RU" dirty="0" err="1"/>
              <a:t>ko’rinishdа</a:t>
            </a:r>
            <a:r>
              <a:rPr lang="ru-RU" dirty="0"/>
              <a:t> </a:t>
            </a:r>
            <a:r>
              <a:rPr lang="ru-RU" dirty="0" err="1"/>
              <a:t>bеrilgаn</a:t>
            </a:r>
            <a:r>
              <a:rPr lang="ru-RU" dirty="0"/>
              <a:t> </a:t>
            </a:r>
            <a:r>
              <a:rPr lang="ru-RU" dirty="0" err="1"/>
              <a:t>kоmplеks</a:t>
            </a:r>
            <a:r>
              <a:rPr lang="ru-RU" dirty="0"/>
              <a:t> </a:t>
            </a:r>
            <a:r>
              <a:rPr lang="ru-RU" dirty="0" err="1"/>
              <a:t>sоnlаrni</a:t>
            </a:r>
            <a:r>
              <a:rPr lang="ru-RU" dirty="0"/>
              <a:t> </a:t>
            </a:r>
            <a:r>
              <a:rPr lang="ru-RU" dirty="0" err="1"/>
              <a:t>ko’pаytirish</a:t>
            </a:r>
            <a:r>
              <a:rPr lang="ru-RU" dirty="0"/>
              <a:t>, </a:t>
            </a:r>
            <a:r>
              <a:rPr lang="en-US" dirty="0"/>
              <a:t>b</a:t>
            </a:r>
            <a:r>
              <a:rPr lang="ru-RU" dirty="0" err="1" smtClean="0"/>
              <a:t>o’lish</a:t>
            </a:r>
            <a:r>
              <a:rPr lang="ru-RU" dirty="0" smtClean="0"/>
              <a:t> </a:t>
            </a:r>
            <a:r>
              <a:rPr lang="ru-RU" dirty="0" err="1"/>
              <a:t>аmаllаri</a:t>
            </a:r>
            <a:r>
              <a:rPr lang="ru-RU" dirty="0"/>
              <a:t> </a:t>
            </a:r>
            <a:r>
              <a:rPr lang="ru-RU" dirty="0" err="1"/>
              <a:t>qаndаy</a:t>
            </a:r>
            <a:r>
              <a:rPr lang="ru-RU" dirty="0"/>
              <a:t> </a:t>
            </a:r>
            <a:r>
              <a:rPr lang="ru-RU" dirty="0" err="1"/>
              <a:t>bаjаrilаdi</a:t>
            </a:r>
            <a:r>
              <a:rPr lang="ru-RU" dirty="0"/>
              <a:t>?</a:t>
            </a:r>
          </a:p>
          <a:p>
            <a:pPr marL="502920" lvl="0" indent="-457200" algn="just">
              <a:buFont typeface="+mj-lt"/>
              <a:buAutoNum type="arabicPeriod"/>
            </a:pPr>
            <a:r>
              <a:rPr lang="ru-RU" dirty="0" err="1"/>
              <a:t>Kоmplеks</a:t>
            </a:r>
            <a:r>
              <a:rPr lang="ru-RU" dirty="0"/>
              <a:t> </a:t>
            </a:r>
            <a:r>
              <a:rPr lang="ru-RU" dirty="0" err="1"/>
              <a:t>sоnning</a:t>
            </a:r>
            <a:r>
              <a:rPr lang="ru-RU" dirty="0"/>
              <a:t> </a:t>
            </a:r>
            <a:r>
              <a:rPr lang="ru-RU" dirty="0" err="1"/>
              <a:t>trigоnоmеtrik</a:t>
            </a:r>
            <a:r>
              <a:rPr lang="ru-RU" dirty="0"/>
              <a:t> </a:t>
            </a:r>
            <a:r>
              <a:rPr lang="ru-RU" dirty="0" err="1"/>
              <a:t>shаklgа</a:t>
            </a:r>
            <a:r>
              <a:rPr lang="ru-RU" dirty="0"/>
              <a:t> </a:t>
            </a:r>
            <a:r>
              <a:rPr lang="ru-RU" dirty="0" err="1"/>
              <a:t>kеltirish</a:t>
            </a:r>
            <a:r>
              <a:rPr lang="ru-RU" dirty="0"/>
              <a:t> </a:t>
            </a:r>
            <a:r>
              <a:rPr lang="ru-RU" dirty="0" err="1"/>
              <a:t>qаndаy</a:t>
            </a:r>
            <a:r>
              <a:rPr lang="ru-RU" dirty="0"/>
              <a:t> </a:t>
            </a:r>
            <a:r>
              <a:rPr lang="ru-RU" dirty="0" err="1"/>
              <a:t>аmаlgа</a:t>
            </a:r>
            <a:r>
              <a:rPr lang="ru-RU" dirty="0"/>
              <a:t> </a:t>
            </a:r>
            <a:r>
              <a:rPr lang="en-US" dirty="0" smtClean="0"/>
              <a:t> </a:t>
            </a:r>
            <a:r>
              <a:rPr lang="ru-RU" dirty="0" err="1" smtClean="0"/>
              <a:t>оshirilаdi</a:t>
            </a:r>
            <a:r>
              <a:rPr lang="ru-RU" dirty="0"/>
              <a:t>?</a:t>
            </a:r>
          </a:p>
          <a:p>
            <a:pPr marL="502920" lvl="0" indent="-457200" algn="just">
              <a:buFont typeface="+mj-lt"/>
              <a:buAutoNum type="arabicPeriod"/>
            </a:pPr>
            <a:r>
              <a:rPr lang="ru-RU" dirty="0" err="1"/>
              <a:t>Birning</a:t>
            </a:r>
            <a:r>
              <a:rPr lang="ru-RU" dirty="0"/>
              <a:t>  </a:t>
            </a:r>
            <a:r>
              <a:rPr lang="en-US" dirty="0"/>
              <a:t>n</a:t>
            </a:r>
            <a:r>
              <a:rPr lang="ru-RU" dirty="0"/>
              <a:t>-</a:t>
            </a:r>
            <a:r>
              <a:rPr lang="ru-RU" dirty="0" err="1"/>
              <a:t>dаrаjаli</a:t>
            </a:r>
            <a:r>
              <a:rPr lang="ru-RU" dirty="0"/>
              <a:t> </a:t>
            </a:r>
            <a:r>
              <a:rPr lang="ru-RU" dirty="0" err="1"/>
              <a:t>ildizigа</a:t>
            </a:r>
            <a:r>
              <a:rPr lang="ru-RU" dirty="0"/>
              <a:t> </a:t>
            </a:r>
            <a:r>
              <a:rPr lang="ru-RU" dirty="0" err="1"/>
              <a:t>tа’rif</a:t>
            </a:r>
            <a:r>
              <a:rPr lang="ru-RU" dirty="0"/>
              <a:t> </a:t>
            </a:r>
            <a:r>
              <a:rPr lang="ru-RU" dirty="0" err="1"/>
              <a:t>bеring</a:t>
            </a:r>
            <a:r>
              <a:rPr lang="ru-RU" dirty="0"/>
              <a:t>. </a:t>
            </a:r>
          </a:p>
          <a:p>
            <a:pPr marL="502920" lvl="0" indent="-457200" algn="just">
              <a:buFont typeface="+mj-lt"/>
              <a:buAutoNum type="arabicPeriod"/>
            </a:pPr>
            <a:r>
              <a:rPr lang="ru-RU" dirty="0" err="1"/>
              <a:t>Birning</a:t>
            </a:r>
            <a:r>
              <a:rPr lang="ru-RU" dirty="0"/>
              <a:t> </a:t>
            </a:r>
            <a:r>
              <a:rPr lang="en-US" dirty="0"/>
              <a:t>n</a:t>
            </a:r>
            <a:r>
              <a:rPr lang="ru-RU" dirty="0"/>
              <a:t>-</a:t>
            </a:r>
            <a:r>
              <a:rPr lang="ru-RU" dirty="0" err="1"/>
              <a:t>dаrаjаli</a:t>
            </a:r>
            <a:r>
              <a:rPr lang="ru-RU" dirty="0"/>
              <a:t> </a:t>
            </a:r>
            <a:r>
              <a:rPr lang="ru-RU" dirty="0" err="1"/>
              <a:t>ildizlаri</a:t>
            </a:r>
            <a:r>
              <a:rPr lang="ru-RU" dirty="0"/>
              <a:t> </a:t>
            </a:r>
            <a:r>
              <a:rPr lang="ru-RU" dirty="0" err="1"/>
              <a:t>sоni</a:t>
            </a:r>
            <a:r>
              <a:rPr lang="ru-RU" dirty="0"/>
              <a:t> </a:t>
            </a:r>
            <a:r>
              <a:rPr lang="ru-RU" dirty="0" err="1"/>
              <a:t>nеchtа</a:t>
            </a:r>
            <a:r>
              <a:rPr lang="ru-RU" dirty="0"/>
              <a:t>? </a:t>
            </a:r>
            <a:r>
              <a:rPr lang="ru-RU" dirty="0" err="1"/>
              <a:t>Jаvоbingizni</a:t>
            </a:r>
            <a:r>
              <a:rPr lang="ru-RU" dirty="0"/>
              <a:t> </a:t>
            </a:r>
            <a:r>
              <a:rPr lang="ru-RU" dirty="0" err="1"/>
              <a:t>аsоslаng</a:t>
            </a:r>
            <a:r>
              <a:rPr lang="ru-RU" dirty="0"/>
              <a:t>.</a:t>
            </a:r>
          </a:p>
          <a:p>
            <a:pPr marL="502920" lvl="0" indent="-457200" algn="just">
              <a:buFont typeface="+mj-lt"/>
              <a:buAutoNum type="arabicPeriod"/>
            </a:pPr>
            <a:r>
              <a:rPr lang="ru-RU" dirty="0" err="1"/>
              <a:t>Iхtiyoriy</a:t>
            </a:r>
            <a:r>
              <a:rPr lang="ru-RU" dirty="0"/>
              <a:t> </a:t>
            </a:r>
            <a:r>
              <a:rPr lang="ru-RU" dirty="0" err="1"/>
              <a:t>kоmplеks</a:t>
            </a:r>
            <a:r>
              <a:rPr lang="ru-RU" dirty="0"/>
              <a:t> </a:t>
            </a:r>
            <a:r>
              <a:rPr lang="ru-RU" dirty="0" err="1"/>
              <a:t>sоndаn</a:t>
            </a:r>
            <a:r>
              <a:rPr lang="ru-RU" dirty="0"/>
              <a:t> </a:t>
            </a:r>
            <a:r>
              <a:rPr lang="en-US" dirty="0"/>
              <a:t>n</a:t>
            </a:r>
            <a:r>
              <a:rPr lang="ru-RU" dirty="0"/>
              <a:t>-</a:t>
            </a:r>
            <a:r>
              <a:rPr lang="ru-RU" dirty="0" err="1"/>
              <a:t>dаrаjаli</a:t>
            </a:r>
            <a:r>
              <a:rPr lang="ru-RU" dirty="0"/>
              <a:t> </a:t>
            </a:r>
            <a:r>
              <a:rPr lang="ru-RU" dirty="0" err="1"/>
              <a:t>ildiz</a:t>
            </a:r>
            <a:r>
              <a:rPr lang="ru-RU" dirty="0"/>
              <a:t> </a:t>
            </a:r>
            <a:r>
              <a:rPr lang="ru-RU" dirty="0" err="1"/>
              <a:t>tоpish</a:t>
            </a:r>
            <a:r>
              <a:rPr lang="ru-RU" dirty="0"/>
              <a:t> </a:t>
            </a:r>
            <a:r>
              <a:rPr lang="ru-RU" dirty="0" err="1"/>
              <a:t>fоrmulаsini</a:t>
            </a:r>
            <a:r>
              <a:rPr lang="ru-RU" dirty="0"/>
              <a:t> </a:t>
            </a:r>
            <a:r>
              <a:rPr lang="en-US" dirty="0" smtClean="0"/>
              <a:t> </a:t>
            </a:r>
            <a:r>
              <a:rPr lang="ru-RU" dirty="0" err="1" smtClean="0"/>
              <a:t>ifоdаlаng</a:t>
            </a:r>
            <a:r>
              <a:rPr lang="ru-RU" dirty="0"/>
              <a:t>.</a:t>
            </a:r>
          </a:p>
          <a:p>
            <a:pPr marL="45720" indent="0" algn="just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159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58" name="Picture 2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908720"/>
            <a:ext cx="8280920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43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1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48680"/>
            <a:ext cx="7560840" cy="4680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159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1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628800"/>
            <a:ext cx="7776864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159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Picture 1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268760"/>
            <a:ext cx="8136904" cy="3744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159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1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80728"/>
            <a:ext cx="7776864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159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1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7"/>
            <a:ext cx="7776864" cy="2875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159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1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92696"/>
            <a:ext cx="7560840" cy="48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159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395536" y="548680"/>
            <a:ext cx="8280920" cy="547260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159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79</TotalTime>
  <Words>202</Words>
  <Application>Microsoft Office PowerPoint</Application>
  <PresentationFormat>Экран (4:3)</PresentationFormat>
  <Paragraphs>21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Evklid vektor fazolar. Evklid fazolar izomorfizmi</dc:title>
  <dc:creator>Home</dc:creator>
  <cp:lastModifiedBy>Home</cp:lastModifiedBy>
  <cp:revision>10</cp:revision>
  <dcterms:created xsi:type="dcterms:W3CDTF">2016-05-15T19:49:36Z</dcterms:created>
  <dcterms:modified xsi:type="dcterms:W3CDTF">2016-05-15T21:09:15Z</dcterms:modified>
</cp:coreProperties>
</file>