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3394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633378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664139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0469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3353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817229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231942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95221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586142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44812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09935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9258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166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33682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73284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3189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6841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DB4F70C-B181-4A9B-81A5-F2787660DDEC}" type="datetimeFigureOut">
              <a:rPr lang="uz-Cyrl-UZ" smtClean="0"/>
              <a:t>12.05.2016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C873E-6835-4FB2-BCA7-CAA84A70FC8C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5729278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4509" y="986103"/>
            <a:ext cx="9434945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 fontAlgn="base" hangingPunct="0">
              <a:lnSpc>
                <a:spcPct val="115000"/>
              </a:lnSpc>
              <a:spcAft>
                <a:spcPts val="0"/>
              </a:spcAft>
            </a:pP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5-Mavzu: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Funksiyaning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parametrik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oshkormas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ko’rinishda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berilishi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differensiallash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z-Cyrl-UZ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218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102997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2574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12</Words>
  <Application>Microsoft Office PowerPoint</Application>
  <PresentationFormat>Широкоэкранный</PresentationFormat>
  <Paragraphs>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Wingdings 3</vt:lpstr>
      <vt:lpstr>Ион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ASER</dc:creator>
  <cp:lastModifiedBy>ASER</cp:lastModifiedBy>
  <cp:revision>1</cp:revision>
  <dcterms:created xsi:type="dcterms:W3CDTF">2016-05-11T22:08:55Z</dcterms:created>
  <dcterms:modified xsi:type="dcterms:W3CDTF">2016-05-11T22:10:19Z</dcterms:modified>
</cp:coreProperties>
</file>