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90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8426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25357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677249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879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20310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55678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35643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13209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21099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82115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58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6895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3770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0245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9561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38253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8327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5D46195-0954-4931-AA08-9B31F89C6D9B}" type="datetimeFigureOut">
              <a:rPr lang="uz-Cyrl-UZ" smtClean="0"/>
              <a:t>17.05.2016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82F5-434E-427D-9931-9384E893CF5B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160990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9709" y="1205345"/>
            <a:ext cx="10432473" cy="1651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1000"/>
              </a:spcAft>
            </a:pP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1-Mavzu: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Hosilaning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ta’rifi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uning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geometrik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mexanik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ma’nolari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Egri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chiziq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urinmasi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3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normalining</a:t>
            </a:r>
            <a:r>
              <a:rPr lang="en-US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tenglamalari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Differensiallanuvchi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funksiyaning</a:t>
            </a:r>
            <a:r>
              <a:rPr lang="en-US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uzluksizligi</a:t>
            </a:r>
            <a:endParaRPr lang="uz-Cyrl-UZ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4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674" y="595746"/>
            <a:ext cx="9684326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186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46" y="304800"/>
            <a:ext cx="10650071" cy="598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866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21</Words>
  <Application>Microsoft Office PowerPoint</Application>
  <PresentationFormat>Произвольный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Ион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UMK</cp:lastModifiedBy>
  <cp:revision>2</cp:revision>
  <dcterms:created xsi:type="dcterms:W3CDTF">2016-05-11T21:46:09Z</dcterms:created>
  <dcterms:modified xsi:type="dcterms:W3CDTF">2016-05-17T10:30:36Z</dcterms:modified>
</cp:coreProperties>
</file>