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11243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15943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70996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52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32049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44482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55767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62653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23296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2983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40638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01968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71763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113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04367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8217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0451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F4CCBF-917E-475D-8496-7EE048B47504}" type="datetimeFigureOut">
              <a:rPr lang="uz-Cyrl-UZ" smtClean="0"/>
              <a:t>12.05.2016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81DE-68BC-48EA-98F3-9B8BE25DBF30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52458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602" y="1595703"/>
            <a:ext cx="94903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 fontAlgn="base" hangingPunct="0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4-Mavzu: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tartibli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hosilalar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tartibli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hosilaning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mexanik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7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541133"/>
            <a:ext cx="8174182" cy="50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928255"/>
            <a:ext cx="8686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6" y="1066800"/>
            <a:ext cx="7716982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38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12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ASER</cp:lastModifiedBy>
  <cp:revision>1</cp:revision>
  <dcterms:created xsi:type="dcterms:W3CDTF">2016-05-11T22:02:24Z</dcterms:created>
  <dcterms:modified xsi:type="dcterms:W3CDTF">2016-05-11T22:08:24Z</dcterms:modified>
</cp:coreProperties>
</file>