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notesMasterIdLst>
    <p:notesMasterId r:id="rId5"/>
  </p:notesMasterIdLst>
  <p:sldIdLst>
    <p:sldId id="256" r:id="rId2"/>
    <p:sldId id="257" r:id="rId3"/>
    <p:sldId id="259" r:id="rId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9" autoAdjust="0"/>
    <p:restoredTop sz="94684" autoAdjust="0"/>
  </p:normalViewPr>
  <p:slideViewPr>
    <p:cSldViewPr>
      <p:cViewPr>
        <p:scale>
          <a:sx n="60" d="100"/>
          <a:sy n="60" d="100"/>
        </p:scale>
        <p:origin x="-222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AE4B78-273C-4626-9F87-2EFCAF04B576}" type="datetimeFigureOut">
              <a:rPr lang="ru-RU" smtClean="0"/>
              <a:t>11.11.2018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A095447-11CC-4EF8-B1E1-8ABA3DB9E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289769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095447-11CC-4EF8-B1E1-8ABA3DB9EC41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835229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11.11.2018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11.11.2018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11.11.2018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11.11.2018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11.11.2018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11.11.2018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11.11.2018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11.11.2018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11.11.2018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11.11.2018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11.11.2018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11.11.2018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2132856"/>
            <a:ext cx="7920880" cy="2788220"/>
          </a:xfrm>
        </p:spPr>
        <p:txBody>
          <a:bodyPr>
            <a:normAutofit fontScale="90000"/>
          </a:bodyPr>
          <a:lstStyle/>
          <a:p>
            <a:r>
              <a:rPr lang="ru-RU" sz="3600" b="1" dirty="0" err="1" smtClean="0"/>
              <a:t>Мактабгача</a:t>
            </a:r>
            <a:r>
              <a:rPr lang="ru-RU" sz="3600" b="1" dirty="0" smtClean="0"/>
              <a:t> </a:t>
            </a:r>
            <a:r>
              <a:rPr lang="ru-RU" sz="3600" b="1" dirty="0" err="1" smtClean="0"/>
              <a:t>таълим</a:t>
            </a:r>
            <a:r>
              <a:rPr lang="ru-RU" sz="3600" b="1" dirty="0" smtClean="0"/>
              <a:t> </a:t>
            </a:r>
            <a:r>
              <a:rPr lang="uz-Cyrl-UZ" sz="3600" b="1" dirty="0" smtClean="0"/>
              <a:t>йўналиши</a:t>
            </a:r>
            <a:br>
              <a:rPr lang="uz-Cyrl-UZ" sz="3600" b="1" dirty="0" smtClean="0"/>
            </a:br>
            <a:r>
              <a:rPr lang="uz-Cyrl-UZ" sz="3600" b="1" dirty="0" smtClean="0"/>
              <a:t> 1</a:t>
            </a:r>
            <a:r>
              <a:rPr lang="en-US" sz="3600" b="1" dirty="0" smtClean="0"/>
              <a:t>-</a:t>
            </a:r>
            <a:r>
              <a:rPr lang="uz-Cyrl-UZ" sz="3600" b="1" dirty="0" smtClean="0"/>
              <a:t>босқич талабаларининг</a:t>
            </a:r>
            <a:br>
              <a:rPr lang="uz-Cyrl-UZ" sz="3600" b="1" dirty="0" smtClean="0"/>
            </a:br>
            <a:r>
              <a:rPr lang="uz-Cyrl-UZ" sz="3600" b="1" dirty="0" smtClean="0"/>
              <a:t>ўқув йили 2</a:t>
            </a:r>
            <a:r>
              <a:rPr lang="en-US" sz="3600" b="1" dirty="0" smtClean="0"/>
              <a:t>-</a:t>
            </a:r>
            <a:r>
              <a:rPr lang="uz-Cyrl-UZ" sz="3600" b="1" dirty="0" smtClean="0"/>
              <a:t>семестрда</a:t>
            </a:r>
            <a:br>
              <a:rPr lang="uz-Cyrl-UZ" sz="3600" b="1" dirty="0" smtClean="0"/>
            </a:br>
            <a:r>
              <a:rPr lang="uz-Cyrl-UZ" sz="3600" b="1" dirty="0" smtClean="0"/>
              <a:t> “Болаларни саҳналаштириш ва ижодий фаолиятга ўргатиш” фанидан мустақил таълимга тайёрланиш бўйича </a:t>
            </a:r>
            <a:r>
              <a:rPr lang="uz-Cyrl-UZ" b="1" dirty="0" smtClean="0"/>
              <a:t/>
            </a:r>
            <a:br>
              <a:rPr lang="uz-Cyrl-UZ" b="1" dirty="0" smtClean="0"/>
            </a:br>
            <a:r>
              <a:rPr lang="uz-Cyrl-UZ" sz="4900" b="1" dirty="0" smtClean="0"/>
              <a:t>кўрсатмалар</a:t>
            </a:r>
            <a:r>
              <a:rPr lang="uz-Cyrl-UZ" b="1" dirty="0" smtClean="0"/>
              <a:t/>
            </a:r>
            <a:br>
              <a:rPr lang="uz-Cyrl-UZ" b="1" dirty="0" smtClean="0"/>
            </a:br>
            <a:r>
              <a:rPr lang="uz-Cyrl-UZ" b="1" dirty="0" smtClean="0"/>
              <a:t> 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14005465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uz-Cyrl-UZ" dirty="0" smtClean="0"/>
              <a:t>Мактабгача ёшдаги болаларга мос эртак  ижод қилиш. </a:t>
            </a:r>
          </a:p>
          <a:p>
            <a:r>
              <a:rPr lang="uz-Cyrl-UZ" dirty="0" smtClean="0"/>
              <a:t>Асарнинг қайси ёш гуруҳига мослиги ва тарбиявий аҳамиятини изоҳлаш</a:t>
            </a:r>
          </a:p>
          <a:p>
            <a:r>
              <a:rPr lang="uz-Cyrl-UZ" dirty="0" smtClean="0"/>
              <a:t>Ёзилган эртак асосида саҳна ёки қўғирчоқ театрини саҳналаштириш</a:t>
            </a:r>
            <a:endParaRPr lang="ru-RU" dirty="0" smtClean="0"/>
          </a:p>
          <a:p>
            <a:r>
              <a:rPr lang="uz-Cyrl-UZ" dirty="0" smtClean="0"/>
              <a:t>Асар персонажларини (қўғирчоқлар) тайёрлаш ва тайёрлаш усулларини тушунтириб бериш</a:t>
            </a:r>
          </a:p>
          <a:p>
            <a:r>
              <a:rPr lang="uz-Cyrl-UZ" dirty="0" smtClean="0"/>
              <a:t>Асар саҳналаштирилганда қаҳрамонлар ролларининг тўғри тақсимланиши</a:t>
            </a:r>
          </a:p>
          <a:p>
            <a:r>
              <a:rPr lang="uz-Cyrl-UZ" dirty="0" smtClean="0"/>
              <a:t>қаҳрамонларларни жонлантиришда актёрларнинг образга киришиши. Импровизация қўлланилиши.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611560" y="1580"/>
            <a:ext cx="8229600" cy="1252728"/>
          </a:xfrm>
        </p:spPr>
        <p:txBody>
          <a:bodyPr/>
          <a:lstStyle/>
          <a:p>
            <a:r>
              <a:rPr lang="uz-Cyrl-UZ" dirty="0"/>
              <a:t>К</a:t>
            </a:r>
            <a:r>
              <a:rPr lang="uz-Cyrl-UZ" dirty="0" smtClean="0"/>
              <a:t>ўрсатмалар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367040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z-Cyrl-UZ" dirty="0" smtClean="0"/>
              <a:t>Эртакни саҳналаштиришдаги қоидалар</a:t>
            </a:r>
            <a:endParaRPr lang="ru-RU" dirty="0"/>
          </a:p>
        </p:txBody>
      </p:sp>
      <p:sp>
        <p:nvSpPr>
          <p:cNvPr id="3" name="TextBox 2"/>
          <p:cNvSpPr txBox="1"/>
          <p:nvPr/>
        </p:nvSpPr>
        <p:spPr>
          <a:xfrm>
            <a:off x="323528" y="2060848"/>
            <a:ext cx="8820472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50000"/>
              </a:lnSpc>
              <a:buFont typeface="Arial" pitchFamily="34" charset="0"/>
              <a:buChar char="•"/>
            </a:pPr>
            <a:r>
              <a:rPr lang="uz-Cyrl-UZ" sz="2400" dirty="0" smtClean="0"/>
              <a:t>Декорациялардан тўғри фойдаланиш</a:t>
            </a:r>
          </a:p>
          <a:p>
            <a:pPr marL="342900" indent="-342900">
              <a:lnSpc>
                <a:spcPct val="150000"/>
              </a:lnSpc>
              <a:buFont typeface="Arial" pitchFamily="34" charset="0"/>
              <a:buChar char="•"/>
            </a:pPr>
            <a:r>
              <a:rPr lang="uz-Cyrl-UZ" sz="2400" dirty="0" smtClean="0"/>
              <a:t>Мусиқадан фойдаланиш</a:t>
            </a:r>
          </a:p>
          <a:p>
            <a:pPr marL="342900" indent="-342900">
              <a:lnSpc>
                <a:spcPct val="150000"/>
              </a:lnSpc>
              <a:buFont typeface="Arial" pitchFamily="34" charset="0"/>
              <a:buChar char="•"/>
            </a:pPr>
            <a:r>
              <a:rPr lang="uz-Cyrl-UZ" sz="2400" dirty="0" smtClean="0"/>
              <a:t>Ролларни тўғри тақсимланиши</a:t>
            </a:r>
          </a:p>
          <a:p>
            <a:pPr marL="342900" indent="-342900">
              <a:lnSpc>
                <a:spcPct val="150000"/>
              </a:lnSpc>
              <a:buFont typeface="Arial" pitchFamily="34" charset="0"/>
              <a:buChar char="•"/>
            </a:pPr>
            <a:r>
              <a:rPr lang="uz-Cyrl-UZ" sz="2400" dirty="0" smtClean="0"/>
              <a:t>Қаҳрамонлар образини очиб беришда ифодали воситаларидан тўғри фойдаланиш</a:t>
            </a:r>
          </a:p>
          <a:p>
            <a:pPr marL="342900" indent="-342900">
              <a:lnSpc>
                <a:spcPct val="150000"/>
              </a:lnSpc>
              <a:buFont typeface="Arial" pitchFamily="34" charset="0"/>
              <a:buChar char="•"/>
            </a:pPr>
            <a:r>
              <a:rPr lang="uz-Cyrl-UZ" sz="2400" dirty="0" smtClean="0"/>
              <a:t>Асар сўзлари ўқилганда интонация, лексик ва синтаксис ифода воситаларидан кенг фойдаланиш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358145031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Аптека">
      <a:dk1>
        <a:sysClr val="windowText" lastClr="000000"/>
      </a:dk1>
      <a:lt1>
        <a:sysClr val="window" lastClr="FFFFFF"/>
      </a:lt1>
      <a:dk2>
        <a:srgbClr val="564B3C"/>
      </a:dk2>
      <a:lt2>
        <a:srgbClr val="ECEDD1"/>
      </a:lt2>
      <a:accent1>
        <a:srgbClr val="93A299"/>
      </a:accent1>
      <a:accent2>
        <a:srgbClr val="CF543F"/>
      </a:accent2>
      <a:accent3>
        <a:srgbClr val="B5AE53"/>
      </a:accent3>
      <a:accent4>
        <a:srgbClr val="848058"/>
      </a:accent4>
      <a:accent5>
        <a:srgbClr val="E8B54D"/>
      </a:accent5>
      <a:accent6>
        <a:srgbClr val="786C71"/>
      </a:accent6>
      <a:hlink>
        <a:srgbClr val="CCCC00"/>
      </a:hlink>
      <a:folHlink>
        <a:srgbClr val="B2B2B2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57</TotalTime>
  <Words>87</Words>
  <Application>Microsoft Office PowerPoint</Application>
  <PresentationFormat>Экран (4:3)</PresentationFormat>
  <Paragraphs>15</Paragraphs>
  <Slides>3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4" baseType="lpstr">
      <vt:lpstr>Волна</vt:lpstr>
      <vt:lpstr>Мактабгача таълим йўналиши  1-босқич талабаларининг ўқув йили 2-семестрда  “Болаларни саҳналаштириш ва ижодий фаолиятга ўргатиш” фанидан мустақил таълимга тайёрланиш бўйича  кўрсатмалар  </vt:lpstr>
      <vt:lpstr>Кўрсатмалар</vt:lpstr>
      <vt:lpstr>Эртакни саҳналаштиришдаги қоидалар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Мактабгача таълим йўналиши  1-босқич талабаларининг ўқув йили 2-семестрда  “Болаларни саҳналаштириш ва ижодий фаолиятга ўргатиш” фанидан мустақил таълимга тайёрланиш бўйича кўрсатмалар  </dc:title>
  <dc:creator>Samsung</dc:creator>
  <cp:lastModifiedBy>Samsung</cp:lastModifiedBy>
  <cp:revision>7</cp:revision>
  <dcterms:created xsi:type="dcterms:W3CDTF">2018-11-10T15:30:42Z</dcterms:created>
  <dcterms:modified xsi:type="dcterms:W3CDTF">2018-11-11T09:10:23Z</dcterms:modified>
</cp:coreProperties>
</file>