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 id="2147483847" r:id="rId2"/>
    <p:sldMasterId id="2147483859" r:id="rId3"/>
  </p:sldMasterIdLst>
  <p:sldIdLst>
    <p:sldId id="256" r:id="rId4"/>
    <p:sldId id="257" r:id="rId5"/>
    <p:sldId id="292" r:id="rId6"/>
    <p:sldId id="272" r:id="rId7"/>
    <p:sldId id="273" r:id="rId8"/>
    <p:sldId id="295" r:id="rId9"/>
    <p:sldId id="274" r:id="rId10"/>
    <p:sldId id="288" r:id="rId11"/>
    <p:sldId id="276" r:id="rId12"/>
    <p:sldId id="286" r:id="rId13"/>
    <p:sldId id="277" r:id="rId14"/>
    <p:sldId id="279" r:id="rId15"/>
    <p:sldId id="281" r:id="rId16"/>
    <p:sldId id="269" r:id="rId17"/>
    <p:sldId id="271" r:id="rId18"/>
    <p:sldId id="259" r:id="rId19"/>
    <p:sldId id="260" r:id="rId20"/>
    <p:sldId id="263" r:id="rId21"/>
    <p:sldId id="264" r:id="rId22"/>
    <p:sldId id="265" r:id="rId23"/>
  </p:sldIdLst>
  <p:sldSz cx="9144000" cy="6858000" type="screen4x3"/>
  <p:notesSz cx="6858000" cy="9144000"/>
  <p:custDataLst>
    <p:tags r:id="rId24"/>
  </p:custDataLst>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5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53F02-AEF5-43AF-8D65-C8B92FDE830F}" type="doc">
      <dgm:prSet loTypeId="urn:microsoft.com/office/officeart/2005/8/layout/chevron2" loCatId="list" qsTypeId="urn:microsoft.com/office/officeart/2005/8/quickstyle/simple1#5" qsCatId="simple" csTypeId="urn:microsoft.com/office/officeart/2005/8/colors/accent1_2#5" csCatId="accent1" phldr="1"/>
      <dgm:spPr/>
      <dgm:t>
        <a:bodyPr/>
        <a:lstStyle/>
        <a:p>
          <a:endParaRPr lang="ru-RU"/>
        </a:p>
      </dgm:t>
    </dgm:pt>
    <dgm:pt modelId="{E36CEB7B-B59B-4B00-B6F0-454926BD4320}">
      <dgm:prSet phldrT="[Текст]" custT="1"/>
      <dgm:spPr>
        <a:blipFill rotWithShape="0">
          <a:blip xmlns:r="http://schemas.openxmlformats.org/officeDocument/2006/relationships" r:embed="rId1"/>
          <a:tile tx="0" ty="0" sx="100000" sy="100000" flip="none" algn="tl"/>
        </a:blipFill>
      </dgm:spPr>
      <dgm:t>
        <a:bodyPr/>
        <a:lstStyle/>
        <a:p>
          <a:r>
            <a:rPr lang="en-US" sz="2400" dirty="0" smtClean="0">
              <a:solidFill>
                <a:schemeClr val="tx1"/>
              </a:solidFill>
            </a:rPr>
            <a:t>A</a:t>
          </a:r>
          <a:r>
            <a:rPr lang="uz-Cyrl-UZ" sz="2400" dirty="0" smtClean="0">
              <a:solidFill>
                <a:schemeClr val="tx1"/>
              </a:solidFill>
            </a:rPr>
            <a:t>xborot texnologiyalari </a:t>
          </a:r>
          <a:endParaRPr lang="ru-RU" sz="2400" b="1" dirty="0">
            <a:solidFill>
              <a:schemeClr val="tx1"/>
            </a:solidFill>
          </a:endParaRPr>
        </a:p>
      </dgm:t>
    </dgm:pt>
    <dgm:pt modelId="{5C88F2B3-E6DC-4EB7-9643-188B8F38E5D6}" type="parTrans" cxnId="{4E98B9C7-22DA-4D7A-AFB5-97EA303B7BF9}">
      <dgm:prSet/>
      <dgm:spPr/>
      <dgm:t>
        <a:bodyPr/>
        <a:lstStyle/>
        <a:p>
          <a:endParaRPr lang="ru-RU"/>
        </a:p>
      </dgm:t>
    </dgm:pt>
    <dgm:pt modelId="{648D4BC3-004D-4269-ABEB-B7EEC622F701}" type="sibTrans" cxnId="{4E98B9C7-22DA-4D7A-AFB5-97EA303B7BF9}">
      <dgm:prSet/>
      <dgm:spPr/>
      <dgm:t>
        <a:bodyPr/>
        <a:lstStyle/>
        <a:p>
          <a:endParaRPr lang="ru-RU"/>
        </a:p>
      </dgm:t>
    </dgm:pt>
    <dgm:pt modelId="{7E3C4F79-ED93-46CD-9090-6D96E5F1962A}">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dirty="0" err="1" smtClean="0"/>
            <a:t>Ma’lumotlarni</a:t>
          </a:r>
          <a:r>
            <a:rPr lang="en-US" sz="2800" dirty="0" smtClean="0"/>
            <a:t> </a:t>
          </a:r>
          <a:r>
            <a:rPr lang="en-US" sz="2800" dirty="0" err="1" smtClean="0"/>
            <a:t>yig’ish</a:t>
          </a:r>
          <a:r>
            <a:rPr lang="en-US" sz="2800" dirty="0" smtClean="0"/>
            <a:t>, </a:t>
          </a:r>
          <a:r>
            <a:rPr lang="en-US" sz="2800" dirty="0" err="1" smtClean="0"/>
            <a:t>qayta</a:t>
          </a:r>
          <a:r>
            <a:rPr lang="en-US" sz="2800" dirty="0" smtClean="0"/>
            <a:t> </a:t>
          </a:r>
          <a:r>
            <a:rPr lang="en-US" sz="2800" dirty="0" err="1" smtClean="0"/>
            <a:t>ishlash</a:t>
          </a:r>
          <a:r>
            <a:rPr lang="en-US" sz="2800" dirty="0" smtClean="0"/>
            <a:t> </a:t>
          </a:r>
          <a:r>
            <a:rPr lang="en-US" sz="2800" dirty="0" err="1" smtClean="0"/>
            <a:t>va</a:t>
          </a:r>
          <a:r>
            <a:rPr lang="en-US" sz="2800" dirty="0" smtClean="0"/>
            <a:t> </a:t>
          </a:r>
          <a:r>
            <a:rPr lang="en-US" sz="2800" dirty="0" err="1" smtClean="0"/>
            <a:t>uzatish</a:t>
          </a:r>
          <a:r>
            <a:rPr lang="en-US" sz="2800" dirty="0" smtClean="0"/>
            <a:t> </a:t>
          </a:r>
          <a:r>
            <a:rPr lang="en-US" sz="2800" dirty="0" err="1" smtClean="0"/>
            <a:t>vositalari</a:t>
          </a:r>
          <a:r>
            <a:rPr lang="en-US" sz="2800" dirty="0" smtClean="0"/>
            <a:t> </a:t>
          </a:r>
          <a:r>
            <a:rPr lang="en-US" sz="2800" dirty="0" err="1" smtClean="0"/>
            <a:t>hamda</a:t>
          </a:r>
          <a:r>
            <a:rPr lang="en-US" sz="2800" dirty="0" smtClean="0"/>
            <a:t> </a:t>
          </a:r>
          <a:r>
            <a:rPr lang="en-US" sz="2800" dirty="0" err="1" smtClean="0"/>
            <a:t>usullari</a:t>
          </a:r>
          <a:r>
            <a:rPr lang="en-US" sz="2800" dirty="0" smtClean="0"/>
            <a:t> </a:t>
          </a:r>
          <a:r>
            <a:rPr lang="en-US" sz="2800" dirty="0" err="1" smtClean="0"/>
            <a:t>majmuasidir</a:t>
          </a:r>
          <a:r>
            <a:rPr lang="en-US" sz="2800" dirty="0" smtClean="0"/>
            <a:t>.</a:t>
          </a:r>
          <a:endParaRPr lang="ru-RU" sz="2800" b="1" dirty="0" smtClean="0"/>
        </a:p>
      </dgm:t>
    </dgm:pt>
    <dgm:pt modelId="{232362AA-922D-4EF8-82AD-E554A381DB27}" type="parTrans" cxnId="{D67020A1-CADB-4F14-8F09-EFA1FD11A036}">
      <dgm:prSet/>
      <dgm:spPr/>
      <dgm:t>
        <a:bodyPr/>
        <a:lstStyle/>
        <a:p>
          <a:endParaRPr lang="ru-RU"/>
        </a:p>
      </dgm:t>
    </dgm:pt>
    <dgm:pt modelId="{871942D0-9D4F-41F8-8675-B6790469DF9F}" type="sibTrans" cxnId="{D67020A1-CADB-4F14-8F09-EFA1FD11A036}">
      <dgm:prSet/>
      <dgm:spPr/>
      <dgm:t>
        <a:bodyPr/>
        <a:lstStyle/>
        <a:p>
          <a:endParaRPr lang="ru-RU"/>
        </a:p>
      </dgm:t>
    </dgm:pt>
    <dgm:pt modelId="{590406BD-639E-4702-B3C5-1B1A137FCCA7}" type="pres">
      <dgm:prSet presAssocID="{12F53F02-AEF5-43AF-8D65-C8B92FDE830F}" presName="linearFlow" presStyleCnt="0">
        <dgm:presLayoutVars>
          <dgm:dir/>
          <dgm:animLvl val="lvl"/>
          <dgm:resizeHandles val="exact"/>
        </dgm:presLayoutVars>
      </dgm:prSet>
      <dgm:spPr/>
      <dgm:t>
        <a:bodyPr/>
        <a:lstStyle/>
        <a:p>
          <a:endParaRPr lang="ru-RU"/>
        </a:p>
      </dgm:t>
    </dgm:pt>
    <dgm:pt modelId="{65E78976-14AC-42A2-A9F2-2CBF98E5FBDB}" type="pres">
      <dgm:prSet presAssocID="{E36CEB7B-B59B-4B00-B6F0-454926BD4320}" presName="composite" presStyleCnt="0"/>
      <dgm:spPr/>
    </dgm:pt>
    <dgm:pt modelId="{ED5B7EC0-D0F6-4DE9-9A53-25A7ABFEF5FD}" type="pres">
      <dgm:prSet presAssocID="{E36CEB7B-B59B-4B00-B6F0-454926BD4320}" presName="parentText" presStyleLbl="alignNode1" presStyleIdx="0" presStyleCnt="1" custLinFactNeighborY="-22612">
        <dgm:presLayoutVars>
          <dgm:chMax val="1"/>
          <dgm:bulletEnabled val="1"/>
        </dgm:presLayoutVars>
      </dgm:prSet>
      <dgm:spPr/>
      <dgm:t>
        <a:bodyPr/>
        <a:lstStyle/>
        <a:p>
          <a:endParaRPr lang="ru-RU"/>
        </a:p>
      </dgm:t>
    </dgm:pt>
    <dgm:pt modelId="{A4DF7E0D-E9FA-473B-81F9-DD542735458C}" type="pres">
      <dgm:prSet presAssocID="{E36CEB7B-B59B-4B00-B6F0-454926BD4320}" presName="descendantText" presStyleLbl="alignAcc1" presStyleIdx="0" presStyleCnt="1" custScaleX="75156" custScaleY="100000" custLinFactNeighborX="0" custLinFactNeighborY="-35854">
        <dgm:presLayoutVars>
          <dgm:bulletEnabled val="1"/>
        </dgm:presLayoutVars>
      </dgm:prSet>
      <dgm:spPr/>
      <dgm:t>
        <a:bodyPr/>
        <a:lstStyle/>
        <a:p>
          <a:endParaRPr lang="ru-RU"/>
        </a:p>
      </dgm:t>
    </dgm:pt>
  </dgm:ptLst>
  <dgm:cxnLst>
    <dgm:cxn modelId="{A661BB43-ACED-4A28-8411-B111AA43B39E}" type="presOf" srcId="{7E3C4F79-ED93-46CD-9090-6D96E5F1962A}" destId="{A4DF7E0D-E9FA-473B-81F9-DD542735458C}" srcOrd="0" destOrd="0" presId="urn:microsoft.com/office/officeart/2005/8/layout/chevron2"/>
    <dgm:cxn modelId="{D67020A1-CADB-4F14-8F09-EFA1FD11A036}" srcId="{E36CEB7B-B59B-4B00-B6F0-454926BD4320}" destId="{7E3C4F79-ED93-46CD-9090-6D96E5F1962A}" srcOrd="0" destOrd="0" parTransId="{232362AA-922D-4EF8-82AD-E554A381DB27}" sibTransId="{871942D0-9D4F-41F8-8675-B6790469DF9F}"/>
    <dgm:cxn modelId="{2BEAD71C-6F7D-4F15-AC60-23220CAC035A}" type="presOf" srcId="{12F53F02-AEF5-43AF-8D65-C8B92FDE830F}" destId="{590406BD-639E-4702-B3C5-1B1A137FCCA7}" srcOrd="0" destOrd="0" presId="urn:microsoft.com/office/officeart/2005/8/layout/chevron2"/>
    <dgm:cxn modelId="{4D46BF73-993F-426A-99A3-5B5DFEF442DD}" type="presOf" srcId="{E36CEB7B-B59B-4B00-B6F0-454926BD4320}" destId="{ED5B7EC0-D0F6-4DE9-9A53-25A7ABFEF5FD}" srcOrd="0" destOrd="0" presId="urn:microsoft.com/office/officeart/2005/8/layout/chevron2"/>
    <dgm:cxn modelId="{4E98B9C7-22DA-4D7A-AFB5-97EA303B7BF9}" srcId="{12F53F02-AEF5-43AF-8D65-C8B92FDE830F}" destId="{E36CEB7B-B59B-4B00-B6F0-454926BD4320}" srcOrd="0" destOrd="0" parTransId="{5C88F2B3-E6DC-4EB7-9643-188B8F38E5D6}" sibTransId="{648D4BC3-004D-4269-ABEB-B7EEC622F701}"/>
    <dgm:cxn modelId="{0D8C581C-E74F-41AD-BD19-26559600B05C}" type="presParOf" srcId="{590406BD-639E-4702-B3C5-1B1A137FCCA7}" destId="{65E78976-14AC-42A2-A9F2-2CBF98E5FBDB}" srcOrd="0" destOrd="0" presId="urn:microsoft.com/office/officeart/2005/8/layout/chevron2"/>
    <dgm:cxn modelId="{50D2A43F-D39F-4E12-A2C3-036E32EDE6C2}" type="presParOf" srcId="{65E78976-14AC-42A2-A9F2-2CBF98E5FBDB}" destId="{ED5B7EC0-D0F6-4DE9-9A53-25A7ABFEF5FD}" srcOrd="0" destOrd="0" presId="urn:microsoft.com/office/officeart/2005/8/layout/chevron2"/>
    <dgm:cxn modelId="{20AEAFB7-0C74-4777-8247-A033C2EAE609}" type="presParOf" srcId="{65E78976-14AC-42A2-A9F2-2CBF98E5FBDB}" destId="{A4DF7E0D-E9FA-473B-81F9-DD542735458C}"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004D23-09A7-4388-8960-E493878A8924}" type="doc">
      <dgm:prSet loTypeId="urn:microsoft.com/office/officeart/2005/8/layout/list1" loCatId="list" qsTypeId="urn:microsoft.com/office/officeart/2005/8/quickstyle/simple1#4" qsCatId="simple" csTypeId="urn:microsoft.com/office/officeart/2005/8/colors/accent1_2#4" csCatId="accent1" phldr="1"/>
      <dgm:spPr/>
      <dgm:t>
        <a:bodyPr/>
        <a:lstStyle/>
        <a:p>
          <a:endParaRPr lang="ru-RU"/>
        </a:p>
      </dgm:t>
    </dgm:pt>
    <dgm:pt modelId="{34E351EC-1623-4D7D-9E4F-A57493885C88}">
      <dgm:prSet phldrT="[Текст]" custT="1"/>
      <dgm:spPr>
        <a:blipFill rotWithShape="0">
          <a:blip xmlns:r="http://schemas.openxmlformats.org/officeDocument/2006/relationships" r:embed="rId1"/>
          <a:tile tx="0" ty="0" sx="100000" sy="100000" flip="none" algn="tl"/>
        </a:blipFill>
        <a:ln w="19050"/>
      </dgm:spPr>
      <dgm:t>
        <a:bodyPr/>
        <a:lstStyle/>
        <a:p>
          <a:r>
            <a:rPr lang="ru-RU" sz="2400" b="1" dirty="0" smtClean="0"/>
            <a:t>- (</a:t>
          </a:r>
          <a:r>
            <a:rPr lang="uz-Cyrl-UZ" sz="2400" dirty="0" smtClean="0"/>
            <a:t>grek</a:t>
          </a:r>
          <a:r>
            <a:rPr lang="en-US" sz="2400" dirty="0" smtClean="0"/>
            <a:t>cha</a:t>
          </a:r>
          <a:r>
            <a:rPr lang="ru-RU" sz="2400" b="1" dirty="0" smtClean="0"/>
            <a:t>) – </a:t>
          </a:r>
          <a:r>
            <a:rPr lang="en-US" sz="2400" b="1" u="sng" dirty="0" err="1" smtClean="0"/>
            <a:t>texnos</a:t>
          </a:r>
          <a:r>
            <a:rPr lang="en-US" sz="2400" b="1" dirty="0" smtClean="0"/>
            <a:t> -</a:t>
          </a:r>
          <a:r>
            <a:rPr lang="ru-RU" sz="2400" b="1" dirty="0" smtClean="0"/>
            <a:t> </a:t>
          </a:r>
          <a:r>
            <a:rPr lang="uz-Cyrl-UZ" sz="2400" dirty="0" smtClean="0"/>
            <a:t>san’at, maxorat</a:t>
          </a:r>
          <a:endParaRPr lang="ru-RU" sz="2400" dirty="0"/>
        </a:p>
      </dgm:t>
    </dgm:pt>
    <dgm:pt modelId="{56D94898-200A-4B46-8F27-00D8AA3B60BB}" type="parTrans" cxnId="{8827D667-4FEA-4D7D-BBC6-96F7E729FF7C}">
      <dgm:prSet/>
      <dgm:spPr/>
      <dgm:t>
        <a:bodyPr/>
        <a:lstStyle/>
        <a:p>
          <a:endParaRPr lang="ru-RU"/>
        </a:p>
      </dgm:t>
    </dgm:pt>
    <dgm:pt modelId="{6E259B0A-3C95-4E08-9553-2D9F83D21680}" type="sibTrans" cxnId="{8827D667-4FEA-4D7D-BBC6-96F7E729FF7C}">
      <dgm:prSet/>
      <dgm:spPr/>
      <dgm:t>
        <a:bodyPr/>
        <a:lstStyle/>
        <a:p>
          <a:endParaRPr lang="ru-RU"/>
        </a:p>
      </dgm:t>
    </dgm:pt>
    <dgm:pt modelId="{201F1C88-EF7F-4DAB-854C-BE645B6BF40C}">
      <dgm:prSet phldrT="[Текст]" custT="1"/>
      <dgm:spPr>
        <a:blipFill rotWithShape="0">
          <a:blip xmlns:r="http://schemas.openxmlformats.org/officeDocument/2006/relationships" r:embed="rId1"/>
          <a:tile tx="0" ty="0" sx="100000" sy="100000" flip="none" algn="tl"/>
        </a:blipFill>
        <a:ln w="19050"/>
      </dgm:spPr>
      <dgm:t>
        <a:bodyPr/>
        <a:lstStyle/>
        <a:p>
          <a:pPr algn="just"/>
          <a:r>
            <a:rPr lang="en-US" sz="2400" dirty="0" err="1" smtClean="0"/>
            <a:t>Grek</a:t>
          </a:r>
          <a:r>
            <a:rPr lang="en-US" sz="2400" dirty="0" smtClean="0"/>
            <a:t> </a:t>
          </a:r>
          <a:r>
            <a:rPr lang="uz-Cyrl-UZ" sz="2400" dirty="0" smtClean="0"/>
            <a:t>tilidan tarjima </a:t>
          </a:r>
          <a:r>
            <a:rPr lang="en-US" sz="2400" dirty="0" smtClean="0"/>
            <a:t>q</a:t>
          </a:r>
          <a:r>
            <a:rPr lang="uz-Cyrl-UZ" sz="2400" dirty="0" smtClean="0"/>
            <a:t>ilganda san’at, maxorat, bilish ma’nolarini anglatadi, bular esa o‘z navbatida jarayonlardir. Jarayonlar - bu qo‘yilgan maqsadga erishish uchun ma’lum xarakatlar majmuasidir.</a:t>
          </a:r>
          <a:endParaRPr lang="ru-RU" sz="2400" b="1" dirty="0"/>
        </a:p>
      </dgm:t>
    </dgm:pt>
    <dgm:pt modelId="{D5006ADA-E1C5-423E-A326-3E1237093168}" type="parTrans" cxnId="{69C4E96B-0334-437F-A43F-0C0CA21E70C1}">
      <dgm:prSet/>
      <dgm:spPr/>
      <dgm:t>
        <a:bodyPr/>
        <a:lstStyle/>
        <a:p>
          <a:endParaRPr lang="ru-RU"/>
        </a:p>
      </dgm:t>
    </dgm:pt>
    <dgm:pt modelId="{D9CCE6B9-597D-48ED-8AA7-723982F6666C}" type="sibTrans" cxnId="{69C4E96B-0334-437F-A43F-0C0CA21E70C1}">
      <dgm:prSet/>
      <dgm:spPr/>
      <dgm:t>
        <a:bodyPr/>
        <a:lstStyle/>
        <a:p>
          <a:endParaRPr lang="ru-RU"/>
        </a:p>
      </dgm:t>
    </dgm:pt>
    <dgm:pt modelId="{F83E74F9-BE89-4315-9FF5-59359AA4FE86}">
      <dgm:prSet custT="1"/>
      <dgm:spPr>
        <a:blipFill rotWithShape="0">
          <a:blip xmlns:r="http://schemas.openxmlformats.org/officeDocument/2006/relationships" r:embed="rId1"/>
          <a:tile tx="0" ty="0" sx="100000" sy="100000" flip="none" algn="tl"/>
        </a:blipFill>
        <a:ln w="19050"/>
      </dgm:spPr>
      <dgm:t>
        <a:bodyPr/>
        <a:lstStyle/>
        <a:p>
          <a:r>
            <a:rPr lang="en-US" sz="2400" b="1" u="sng" dirty="0" smtClean="0"/>
            <a:t>logos </a:t>
          </a:r>
          <a:r>
            <a:rPr lang="en-US" sz="2400" b="1" dirty="0" smtClean="0"/>
            <a:t>–</a:t>
          </a:r>
          <a:r>
            <a:rPr lang="uz-Cyrl-UZ" sz="2400" b="1" dirty="0" smtClean="0"/>
            <a:t> </a:t>
          </a:r>
          <a:r>
            <a:rPr lang="en-US" sz="2400" b="1" dirty="0" smtClean="0"/>
            <a:t>fan </a:t>
          </a:r>
          <a:r>
            <a:rPr lang="en-US" sz="2400" b="1" dirty="0" err="1" smtClean="0"/>
            <a:t>yo’nalish</a:t>
          </a:r>
          <a:r>
            <a:rPr lang="en-US" sz="2400" b="1" dirty="0" smtClean="0"/>
            <a:t> </a:t>
          </a:r>
          <a:endParaRPr lang="uz-Cyrl-UZ" sz="2400" b="1" dirty="0" smtClean="0"/>
        </a:p>
      </dgm:t>
    </dgm:pt>
    <dgm:pt modelId="{3FCE1E95-3C4C-45D9-9C89-0DE77834B7D6}" type="parTrans" cxnId="{A4DF8D17-231A-4E1B-96A6-E4118847EFD1}">
      <dgm:prSet/>
      <dgm:spPr/>
      <dgm:t>
        <a:bodyPr/>
        <a:lstStyle/>
        <a:p>
          <a:endParaRPr lang="ru-RU"/>
        </a:p>
      </dgm:t>
    </dgm:pt>
    <dgm:pt modelId="{93952BA5-A4D6-433D-9E4C-EFAD02A623C5}" type="sibTrans" cxnId="{A4DF8D17-231A-4E1B-96A6-E4118847EFD1}">
      <dgm:prSet/>
      <dgm:spPr/>
      <dgm:t>
        <a:bodyPr/>
        <a:lstStyle/>
        <a:p>
          <a:endParaRPr lang="ru-RU"/>
        </a:p>
      </dgm:t>
    </dgm:pt>
    <dgm:pt modelId="{AE836F9B-2725-4D49-9AC3-737F105C598F}" type="pres">
      <dgm:prSet presAssocID="{AA004D23-09A7-4388-8960-E493878A8924}" presName="linear" presStyleCnt="0">
        <dgm:presLayoutVars>
          <dgm:dir/>
          <dgm:animLvl val="lvl"/>
          <dgm:resizeHandles val="exact"/>
        </dgm:presLayoutVars>
      </dgm:prSet>
      <dgm:spPr/>
      <dgm:t>
        <a:bodyPr/>
        <a:lstStyle/>
        <a:p>
          <a:endParaRPr lang="ru-RU"/>
        </a:p>
      </dgm:t>
    </dgm:pt>
    <dgm:pt modelId="{4E6F1763-2C99-450F-AD94-5CEECFE18911}" type="pres">
      <dgm:prSet presAssocID="{34E351EC-1623-4D7D-9E4F-A57493885C88}" presName="parentLin" presStyleCnt="0"/>
      <dgm:spPr/>
    </dgm:pt>
    <dgm:pt modelId="{F67FD2AF-306E-4230-A399-ADD2026C0DD2}" type="pres">
      <dgm:prSet presAssocID="{34E351EC-1623-4D7D-9E4F-A57493885C88}" presName="parentLeftMargin" presStyleLbl="node1" presStyleIdx="0" presStyleCnt="3"/>
      <dgm:spPr/>
      <dgm:t>
        <a:bodyPr/>
        <a:lstStyle/>
        <a:p>
          <a:endParaRPr lang="ru-RU"/>
        </a:p>
      </dgm:t>
    </dgm:pt>
    <dgm:pt modelId="{34F21946-2C6B-4C4C-AEF2-A74CE24ED73C}" type="pres">
      <dgm:prSet presAssocID="{34E351EC-1623-4D7D-9E4F-A57493885C88}" presName="parentText" presStyleLbl="node1" presStyleIdx="0" presStyleCnt="3" custScaleX="116378" custScaleY="434660" custLinFactNeighborX="27312" custLinFactNeighborY="-38278">
        <dgm:presLayoutVars>
          <dgm:chMax val="0"/>
          <dgm:bulletEnabled val="1"/>
        </dgm:presLayoutVars>
      </dgm:prSet>
      <dgm:spPr/>
      <dgm:t>
        <a:bodyPr/>
        <a:lstStyle/>
        <a:p>
          <a:endParaRPr lang="ru-RU"/>
        </a:p>
      </dgm:t>
    </dgm:pt>
    <dgm:pt modelId="{B30214D7-F8B9-4FFE-98B8-A60C7DA1F591}" type="pres">
      <dgm:prSet presAssocID="{34E351EC-1623-4D7D-9E4F-A57493885C88}" presName="negativeSpace" presStyleCnt="0"/>
      <dgm:spPr/>
    </dgm:pt>
    <dgm:pt modelId="{7BA51867-CA50-410F-99ED-35EEB959FFE2}" type="pres">
      <dgm:prSet presAssocID="{34E351EC-1623-4D7D-9E4F-A57493885C88}" presName="childText" presStyleLbl="conFgAcc1" presStyleIdx="0" presStyleCnt="3">
        <dgm:presLayoutVars>
          <dgm:bulletEnabled val="1"/>
        </dgm:presLayoutVars>
      </dgm:prSet>
      <dgm:spPr/>
    </dgm:pt>
    <dgm:pt modelId="{E597CA8F-79C8-4985-A8DA-03446E134258}" type="pres">
      <dgm:prSet presAssocID="{6E259B0A-3C95-4E08-9553-2D9F83D21680}" presName="spaceBetweenRectangles" presStyleCnt="0"/>
      <dgm:spPr/>
    </dgm:pt>
    <dgm:pt modelId="{387A4C65-E92F-45FF-8E54-179D3C807E10}" type="pres">
      <dgm:prSet presAssocID="{F83E74F9-BE89-4315-9FF5-59359AA4FE86}" presName="parentLin" presStyleCnt="0"/>
      <dgm:spPr/>
    </dgm:pt>
    <dgm:pt modelId="{46C13D9E-8014-4016-BE0D-A4A7B98E23A5}" type="pres">
      <dgm:prSet presAssocID="{F83E74F9-BE89-4315-9FF5-59359AA4FE86}" presName="parentLeftMargin" presStyleLbl="node1" presStyleIdx="0" presStyleCnt="3"/>
      <dgm:spPr/>
      <dgm:t>
        <a:bodyPr/>
        <a:lstStyle/>
        <a:p>
          <a:endParaRPr lang="ru-RU"/>
        </a:p>
      </dgm:t>
    </dgm:pt>
    <dgm:pt modelId="{82AAB466-B3F1-4B7B-8C0F-4A8D147D7097}" type="pres">
      <dgm:prSet presAssocID="{F83E74F9-BE89-4315-9FF5-59359AA4FE86}" presName="parentText" presStyleLbl="node1" presStyleIdx="1" presStyleCnt="3" custScaleX="117928" custScaleY="279751">
        <dgm:presLayoutVars>
          <dgm:chMax val="0"/>
          <dgm:bulletEnabled val="1"/>
        </dgm:presLayoutVars>
      </dgm:prSet>
      <dgm:spPr/>
      <dgm:t>
        <a:bodyPr/>
        <a:lstStyle/>
        <a:p>
          <a:endParaRPr lang="ru-RU"/>
        </a:p>
      </dgm:t>
    </dgm:pt>
    <dgm:pt modelId="{08021E8F-F989-4350-8E5D-CB962886176F}" type="pres">
      <dgm:prSet presAssocID="{F83E74F9-BE89-4315-9FF5-59359AA4FE86}" presName="negativeSpace" presStyleCnt="0"/>
      <dgm:spPr/>
    </dgm:pt>
    <dgm:pt modelId="{00B22297-DEE8-4CCE-B975-9D1F711C22AF}" type="pres">
      <dgm:prSet presAssocID="{F83E74F9-BE89-4315-9FF5-59359AA4FE86}" presName="childText" presStyleLbl="conFgAcc1" presStyleIdx="1" presStyleCnt="3">
        <dgm:presLayoutVars>
          <dgm:bulletEnabled val="1"/>
        </dgm:presLayoutVars>
      </dgm:prSet>
      <dgm:spPr/>
    </dgm:pt>
    <dgm:pt modelId="{E4EE7D9F-2AFB-47E5-89F7-5B758C4867A3}" type="pres">
      <dgm:prSet presAssocID="{93952BA5-A4D6-433D-9E4C-EFAD02A623C5}" presName="spaceBetweenRectangles" presStyleCnt="0"/>
      <dgm:spPr/>
    </dgm:pt>
    <dgm:pt modelId="{EA3D9166-D8C0-4940-A02A-EA726E686C59}" type="pres">
      <dgm:prSet presAssocID="{201F1C88-EF7F-4DAB-854C-BE645B6BF40C}" presName="parentLin" presStyleCnt="0"/>
      <dgm:spPr/>
    </dgm:pt>
    <dgm:pt modelId="{56EAA9A0-EA4B-49C3-84D4-FAB34ADD9D37}" type="pres">
      <dgm:prSet presAssocID="{201F1C88-EF7F-4DAB-854C-BE645B6BF40C}" presName="parentLeftMargin" presStyleLbl="node1" presStyleIdx="1" presStyleCnt="3"/>
      <dgm:spPr/>
      <dgm:t>
        <a:bodyPr/>
        <a:lstStyle/>
        <a:p>
          <a:endParaRPr lang="ru-RU"/>
        </a:p>
      </dgm:t>
    </dgm:pt>
    <dgm:pt modelId="{4D1041C4-2F82-4748-A1FB-EE0450DD3FEF}" type="pres">
      <dgm:prSet presAssocID="{201F1C88-EF7F-4DAB-854C-BE645B6BF40C}" presName="parentText" presStyleLbl="node1" presStyleIdx="2" presStyleCnt="3" custScaleX="120280" custScaleY="922974">
        <dgm:presLayoutVars>
          <dgm:chMax val="0"/>
          <dgm:bulletEnabled val="1"/>
        </dgm:presLayoutVars>
      </dgm:prSet>
      <dgm:spPr/>
      <dgm:t>
        <a:bodyPr/>
        <a:lstStyle/>
        <a:p>
          <a:endParaRPr lang="ru-RU"/>
        </a:p>
      </dgm:t>
    </dgm:pt>
    <dgm:pt modelId="{9F50E9A8-43C1-482E-B467-CC9E141C9151}" type="pres">
      <dgm:prSet presAssocID="{201F1C88-EF7F-4DAB-854C-BE645B6BF40C}" presName="negativeSpace" presStyleCnt="0"/>
      <dgm:spPr/>
    </dgm:pt>
    <dgm:pt modelId="{E68B2406-CEE9-4897-808E-641311299D53}" type="pres">
      <dgm:prSet presAssocID="{201F1C88-EF7F-4DAB-854C-BE645B6BF40C}" presName="childText" presStyleLbl="conFgAcc1" presStyleIdx="2" presStyleCnt="3">
        <dgm:presLayoutVars>
          <dgm:bulletEnabled val="1"/>
        </dgm:presLayoutVars>
      </dgm:prSet>
      <dgm:spPr/>
    </dgm:pt>
  </dgm:ptLst>
  <dgm:cxnLst>
    <dgm:cxn modelId="{84ABBE2D-0EAE-4ED3-96E5-4C57E623B1A7}" type="presOf" srcId="{F83E74F9-BE89-4315-9FF5-59359AA4FE86}" destId="{82AAB466-B3F1-4B7B-8C0F-4A8D147D7097}" srcOrd="1" destOrd="0" presId="urn:microsoft.com/office/officeart/2005/8/layout/list1"/>
    <dgm:cxn modelId="{75AD3859-D386-4078-9DCC-14FE1B7B526E}" type="presOf" srcId="{201F1C88-EF7F-4DAB-854C-BE645B6BF40C}" destId="{56EAA9A0-EA4B-49C3-84D4-FAB34ADD9D37}" srcOrd="0" destOrd="0" presId="urn:microsoft.com/office/officeart/2005/8/layout/list1"/>
    <dgm:cxn modelId="{69C4E96B-0334-437F-A43F-0C0CA21E70C1}" srcId="{AA004D23-09A7-4388-8960-E493878A8924}" destId="{201F1C88-EF7F-4DAB-854C-BE645B6BF40C}" srcOrd="2" destOrd="0" parTransId="{D5006ADA-E1C5-423E-A326-3E1237093168}" sibTransId="{D9CCE6B9-597D-48ED-8AA7-723982F6666C}"/>
    <dgm:cxn modelId="{F5575E9C-FFE0-4EA9-99B2-D07B75A4186B}" type="presOf" srcId="{201F1C88-EF7F-4DAB-854C-BE645B6BF40C}" destId="{4D1041C4-2F82-4748-A1FB-EE0450DD3FEF}" srcOrd="1" destOrd="0" presId="urn:microsoft.com/office/officeart/2005/8/layout/list1"/>
    <dgm:cxn modelId="{41AC4BE4-4AAA-44EA-9ABE-DA0BD67E8F32}" type="presOf" srcId="{34E351EC-1623-4D7D-9E4F-A57493885C88}" destId="{F67FD2AF-306E-4230-A399-ADD2026C0DD2}" srcOrd="0" destOrd="0" presId="urn:microsoft.com/office/officeart/2005/8/layout/list1"/>
    <dgm:cxn modelId="{E1A7FD7A-2BD4-4888-9AC0-4FB9B5FA9C96}" type="presOf" srcId="{AA004D23-09A7-4388-8960-E493878A8924}" destId="{AE836F9B-2725-4D49-9AC3-737F105C598F}" srcOrd="0" destOrd="0" presId="urn:microsoft.com/office/officeart/2005/8/layout/list1"/>
    <dgm:cxn modelId="{A4DF8D17-231A-4E1B-96A6-E4118847EFD1}" srcId="{AA004D23-09A7-4388-8960-E493878A8924}" destId="{F83E74F9-BE89-4315-9FF5-59359AA4FE86}" srcOrd="1" destOrd="0" parTransId="{3FCE1E95-3C4C-45D9-9C89-0DE77834B7D6}" sibTransId="{93952BA5-A4D6-433D-9E4C-EFAD02A623C5}"/>
    <dgm:cxn modelId="{D0F99100-20DB-4923-B9E3-7F8E03780BF6}" type="presOf" srcId="{F83E74F9-BE89-4315-9FF5-59359AA4FE86}" destId="{46C13D9E-8014-4016-BE0D-A4A7B98E23A5}" srcOrd="0" destOrd="0" presId="urn:microsoft.com/office/officeart/2005/8/layout/list1"/>
    <dgm:cxn modelId="{8827D667-4FEA-4D7D-BBC6-96F7E729FF7C}" srcId="{AA004D23-09A7-4388-8960-E493878A8924}" destId="{34E351EC-1623-4D7D-9E4F-A57493885C88}" srcOrd="0" destOrd="0" parTransId="{56D94898-200A-4B46-8F27-00D8AA3B60BB}" sibTransId="{6E259B0A-3C95-4E08-9553-2D9F83D21680}"/>
    <dgm:cxn modelId="{B2DB6829-E585-4B70-AF86-15D7BBA91F8E}" type="presOf" srcId="{34E351EC-1623-4D7D-9E4F-A57493885C88}" destId="{34F21946-2C6B-4C4C-AEF2-A74CE24ED73C}" srcOrd="1" destOrd="0" presId="urn:microsoft.com/office/officeart/2005/8/layout/list1"/>
    <dgm:cxn modelId="{5B723A5F-2191-47B6-A35E-4893E84EACEB}" type="presParOf" srcId="{AE836F9B-2725-4D49-9AC3-737F105C598F}" destId="{4E6F1763-2C99-450F-AD94-5CEECFE18911}" srcOrd="0" destOrd="0" presId="urn:microsoft.com/office/officeart/2005/8/layout/list1"/>
    <dgm:cxn modelId="{3DCAFC16-A414-418B-B1D6-342D038BEF1C}" type="presParOf" srcId="{4E6F1763-2C99-450F-AD94-5CEECFE18911}" destId="{F67FD2AF-306E-4230-A399-ADD2026C0DD2}" srcOrd="0" destOrd="0" presId="urn:microsoft.com/office/officeart/2005/8/layout/list1"/>
    <dgm:cxn modelId="{A63F5114-966C-4E23-9A42-C1BB22DA0771}" type="presParOf" srcId="{4E6F1763-2C99-450F-AD94-5CEECFE18911}" destId="{34F21946-2C6B-4C4C-AEF2-A74CE24ED73C}" srcOrd="1" destOrd="0" presId="urn:microsoft.com/office/officeart/2005/8/layout/list1"/>
    <dgm:cxn modelId="{395A037B-F3B4-4F0D-A985-A228DDBA1069}" type="presParOf" srcId="{AE836F9B-2725-4D49-9AC3-737F105C598F}" destId="{B30214D7-F8B9-4FFE-98B8-A60C7DA1F591}" srcOrd="1" destOrd="0" presId="urn:microsoft.com/office/officeart/2005/8/layout/list1"/>
    <dgm:cxn modelId="{A649D739-7957-4966-A652-A1D14CE312EC}" type="presParOf" srcId="{AE836F9B-2725-4D49-9AC3-737F105C598F}" destId="{7BA51867-CA50-410F-99ED-35EEB959FFE2}" srcOrd="2" destOrd="0" presId="urn:microsoft.com/office/officeart/2005/8/layout/list1"/>
    <dgm:cxn modelId="{48D66AAE-1E99-476D-BC3E-EFF5255DA5F7}" type="presParOf" srcId="{AE836F9B-2725-4D49-9AC3-737F105C598F}" destId="{E597CA8F-79C8-4985-A8DA-03446E134258}" srcOrd="3" destOrd="0" presId="urn:microsoft.com/office/officeart/2005/8/layout/list1"/>
    <dgm:cxn modelId="{8E037857-BCCD-4D1A-B12B-264EE0010E5B}" type="presParOf" srcId="{AE836F9B-2725-4D49-9AC3-737F105C598F}" destId="{387A4C65-E92F-45FF-8E54-179D3C807E10}" srcOrd="4" destOrd="0" presId="urn:microsoft.com/office/officeart/2005/8/layout/list1"/>
    <dgm:cxn modelId="{C7801D61-781F-420A-8751-5B56660AC31F}" type="presParOf" srcId="{387A4C65-E92F-45FF-8E54-179D3C807E10}" destId="{46C13D9E-8014-4016-BE0D-A4A7B98E23A5}" srcOrd="0" destOrd="0" presId="urn:microsoft.com/office/officeart/2005/8/layout/list1"/>
    <dgm:cxn modelId="{8D7319F5-AD53-47C0-8E49-1E1FB3D0C121}" type="presParOf" srcId="{387A4C65-E92F-45FF-8E54-179D3C807E10}" destId="{82AAB466-B3F1-4B7B-8C0F-4A8D147D7097}" srcOrd="1" destOrd="0" presId="urn:microsoft.com/office/officeart/2005/8/layout/list1"/>
    <dgm:cxn modelId="{F032B2AB-7BAA-4FC3-9BD0-1C87542AA170}" type="presParOf" srcId="{AE836F9B-2725-4D49-9AC3-737F105C598F}" destId="{08021E8F-F989-4350-8E5D-CB962886176F}" srcOrd="5" destOrd="0" presId="urn:microsoft.com/office/officeart/2005/8/layout/list1"/>
    <dgm:cxn modelId="{B8646CB0-4621-4B48-81BC-B1B353463681}" type="presParOf" srcId="{AE836F9B-2725-4D49-9AC3-737F105C598F}" destId="{00B22297-DEE8-4CCE-B975-9D1F711C22AF}" srcOrd="6" destOrd="0" presId="urn:microsoft.com/office/officeart/2005/8/layout/list1"/>
    <dgm:cxn modelId="{7430B77B-A201-476F-ABC2-D43E9E80FC05}" type="presParOf" srcId="{AE836F9B-2725-4D49-9AC3-737F105C598F}" destId="{E4EE7D9F-2AFB-47E5-89F7-5B758C4867A3}" srcOrd="7" destOrd="0" presId="urn:microsoft.com/office/officeart/2005/8/layout/list1"/>
    <dgm:cxn modelId="{178949B2-3CB1-412B-9622-7CB72B46A406}" type="presParOf" srcId="{AE836F9B-2725-4D49-9AC3-737F105C598F}" destId="{EA3D9166-D8C0-4940-A02A-EA726E686C59}" srcOrd="8" destOrd="0" presId="urn:microsoft.com/office/officeart/2005/8/layout/list1"/>
    <dgm:cxn modelId="{75EB4F39-4468-47A4-8374-7F3E69302035}" type="presParOf" srcId="{EA3D9166-D8C0-4940-A02A-EA726E686C59}" destId="{56EAA9A0-EA4B-49C3-84D4-FAB34ADD9D37}" srcOrd="0" destOrd="0" presId="urn:microsoft.com/office/officeart/2005/8/layout/list1"/>
    <dgm:cxn modelId="{42B89AAA-A2EF-42A3-AA0E-088F6B072B7B}" type="presParOf" srcId="{EA3D9166-D8C0-4940-A02A-EA726E686C59}" destId="{4D1041C4-2F82-4748-A1FB-EE0450DD3FEF}" srcOrd="1" destOrd="0" presId="urn:microsoft.com/office/officeart/2005/8/layout/list1"/>
    <dgm:cxn modelId="{F4A2B126-2DA9-4545-BC0A-56C37750D074}" type="presParOf" srcId="{AE836F9B-2725-4D49-9AC3-737F105C598F}" destId="{9F50E9A8-43C1-482E-B467-CC9E141C9151}" srcOrd="9" destOrd="0" presId="urn:microsoft.com/office/officeart/2005/8/layout/list1"/>
    <dgm:cxn modelId="{C8148CFD-775B-4E3C-AFA5-E962C18735B5}" type="presParOf" srcId="{AE836F9B-2725-4D49-9AC3-737F105C598F}" destId="{E68B2406-CEE9-4897-808E-641311299D53}"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8"/>
          <p:cNvSpPr>
            <a:spLocks/>
          </p:cNvSpPr>
          <p:nvPr/>
        </p:nvSpPr>
        <p:spPr bwMode="auto">
          <a:xfrm>
            <a:off x="-31750" y="4321175"/>
            <a:ext cx="1395413" cy="781050"/>
          </a:xfrm>
          <a:custGeom>
            <a:avLst/>
            <a:gdLst/>
            <a:ahLst/>
            <a:cxnLst>
              <a:cxn ang="0">
                <a:pos x="5799" y="10000"/>
              </a:cxn>
              <a:cxn ang="0">
                <a:pos x="5961" y="9880"/>
              </a:cxn>
              <a:cxn ang="0">
                <a:pos x="5988" y="9820"/>
              </a:cxn>
              <a:cxn ang="0">
                <a:pos x="8042" y="5260"/>
              </a:cxn>
              <a:cxn ang="0">
                <a:pos x="8042" y="4721"/>
              </a:cxn>
              <a:cxn ang="0">
                <a:pos x="5988" y="221"/>
              </a:cxn>
              <a:cxn ang="0">
                <a:pos x="5961" y="160"/>
              </a:cxn>
              <a:cxn ang="0">
                <a:pos x="5799" y="41"/>
              </a:cxn>
              <a:cxn ang="0">
                <a:pos x="18" y="0"/>
              </a:cxn>
              <a:cxn ang="0">
                <a:pos x="0" y="9991"/>
              </a:cxn>
              <a:cxn ang="0">
                <a:pos x="5799" y="10000"/>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w="9525">
            <a:noFill/>
            <a:round/>
            <a:headEnd/>
            <a:tailEnd/>
          </a:ln>
        </p:spPr>
        <p:txBody>
          <a:bodyPr/>
          <a:lstStyle/>
          <a:p>
            <a:endParaRPr lang="en-US"/>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23122101-3D3A-4E09-A09F-FE8C313FFEAF}" type="datetimeFigureOut">
              <a:rPr lang="ru-RU"/>
              <a:pPr>
                <a:defRPr/>
              </a:pPr>
              <a:t>27.12.2019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pPr>
              <a:defRPr/>
            </a:pPr>
            <a:fld id="{CC0E7753-A52C-47C0-A33D-28EDFC781A6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D4590C2F-DE09-4493-A2F0-B92F36402EF4}" type="datetimeFigureOut">
              <a:rPr lang="ru-RU"/>
              <a:pPr>
                <a:defRPr/>
              </a:pPr>
              <a:t>27.12.2019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1FC21C0A-4F8E-479D-88DE-B28C7C50EF3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p>
        </p:txBody>
      </p:sp>
      <p:sp>
        <p:nvSpPr>
          <p:cNvPr id="6" name="TextBox 13"/>
          <p:cNvSpPr txBox="1"/>
          <p:nvPr/>
        </p:nvSpPr>
        <p:spPr>
          <a:xfrm>
            <a:off x="1808163" y="647700"/>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7" name="TextBox 14"/>
          <p:cNvSpPr txBox="1"/>
          <p:nvPr/>
        </p:nvSpPr>
        <p:spPr>
          <a:xfrm>
            <a:off x="8169275" y="290512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8A99F9A2-1F24-40E1-B1F1-B3CB61BFCF2A}" type="datetimeFigureOut">
              <a:rPr lang="ru-RU"/>
              <a:pPr>
                <a:defRPr/>
              </a:pPr>
              <a:t>27.12.2019</a:t>
            </a:fld>
            <a:endParaRPr lang="ru-RU"/>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35FBF75F-9695-420C-BEEA-2AE480A46ABC}"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53424134-2D90-4E57-B9EB-8AFFB081D209}" type="datetimeFigureOut">
              <a:rPr lang="ru-RU"/>
              <a:pPr>
                <a:defRPr/>
              </a:pPr>
              <a:t>27.12.2019</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80C31732-1BD3-46E4-8A46-6AB9590B5771}"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p>
        </p:txBody>
      </p:sp>
      <p:sp>
        <p:nvSpPr>
          <p:cNvPr id="6" name="TextBox 10"/>
          <p:cNvSpPr txBox="1"/>
          <p:nvPr/>
        </p:nvSpPr>
        <p:spPr>
          <a:xfrm>
            <a:off x="1808163" y="647700"/>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7" name="TextBox 11"/>
          <p:cNvSpPr txBox="1"/>
          <p:nvPr/>
        </p:nvSpPr>
        <p:spPr>
          <a:xfrm>
            <a:off x="8169275" y="290512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8" name="Date Placeholder 4"/>
          <p:cNvSpPr>
            <a:spLocks noGrp="1"/>
          </p:cNvSpPr>
          <p:nvPr>
            <p:ph type="dt" sz="half" idx="14"/>
          </p:nvPr>
        </p:nvSpPr>
        <p:spPr/>
        <p:txBody>
          <a:bodyPr/>
          <a:lstStyle>
            <a:lvl1pPr>
              <a:defRPr/>
            </a:lvl1pPr>
          </a:lstStyle>
          <a:p>
            <a:pPr>
              <a:defRPr/>
            </a:pPr>
            <a:fld id="{148481E1-E932-4467-8698-8D834B94449E}" type="datetimeFigureOut">
              <a:rPr lang="ru-RU"/>
              <a:pPr>
                <a:defRPr/>
              </a:pPr>
              <a:t>27.12.2019</a:t>
            </a:fld>
            <a:endParaRPr lang="ru-RU"/>
          </a:p>
        </p:txBody>
      </p:sp>
      <p:sp>
        <p:nvSpPr>
          <p:cNvPr id="9" name="Footer Placeholder 5"/>
          <p:cNvSpPr>
            <a:spLocks noGrp="1"/>
          </p:cNvSpPr>
          <p:nvPr>
            <p:ph type="ftr" sz="quarter" idx="15"/>
          </p:nvPr>
        </p:nvSpPr>
        <p:spPr/>
        <p:txBody>
          <a:bodyPr/>
          <a:lstStyle>
            <a:lvl1pPr>
              <a:defRPr/>
            </a:lvl1pPr>
          </a:lstStyle>
          <a:p>
            <a:pPr>
              <a:defRPr/>
            </a:pPr>
            <a:endParaRPr lang="ru-RU"/>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3BC2F542-2B2F-4950-8649-DF7DEC1EC1EA}"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4"/>
          </p:nvPr>
        </p:nvSpPr>
        <p:spPr/>
        <p:txBody>
          <a:bodyPr/>
          <a:lstStyle>
            <a:lvl1pPr>
              <a:defRPr/>
            </a:lvl1pPr>
          </a:lstStyle>
          <a:p>
            <a:pPr>
              <a:defRPr/>
            </a:pPr>
            <a:fld id="{9524D1AE-D294-443E-8081-2F6E4E2E19C7}" type="datetimeFigureOut">
              <a:rPr lang="ru-RU"/>
              <a:pPr>
                <a:defRPr/>
              </a:pPr>
              <a:t>27.12.2019</a:t>
            </a:fld>
            <a:endParaRPr lang="ru-RU"/>
          </a:p>
        </p:txBody>
      </p:sp>
      <p:sp>
        <p:nvSpPr>
          <p:cNvPr id="7" name="Footer Placeholder 5"/>
          <p:cNvSpPr>
            <a:spLocks noGrp="1"/>
          </p:cNvSpPr>
          <p:nvPr>
            <p:ph type="ftr" sz="quarter" idx="15"/>
          </p:nvPr>
        </p:nvSpPr>
        <p:spPr/>
        <p:txBody>
          <a:bodyPr/>
          <a:lstStyle>
            <a:lvl1pPr>
              <a:defRPr/>
            </a:lvl1pPr>
          </a:lstStyle>
          <a:p>
            <a:pPr>
              <a:defRPr/>
            </a:pPr>
            <a:endParaRPr lang="ru-RU"/>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F047DC37-3165-4AAC-B725-332AA23DD346}"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F606B571-58B5-4AC0-8BE1-607ADD44639F}" type="datetimeFigureOut">
              <a:rPr lang="ru-RU"/>
              <a:pPr>
                <a:defRPr/>
              </a:pPr>
              <a:t>27.12.2019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6B7E0FB-3770-4A8C-82D9-27060AFCB01E}"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p>
        </p:txBody>
      </p:sp>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B712CB0B-09F9-440C-886F-5EA82B5AFD80}" type="datetimeFigureOut">
              <a:rPr lang="ru-RU"/>
              <a:pPr>
                <a:defRPr/>
              </a:pPr>
              <a:t>27.12.2019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4EAA04E-26C9-4AB2-8FE6-97F4E1A662D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Прямоугольник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Прямая соединительная линия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1"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2" name="Прямая соединительная линия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3" name="Прямая соединительная линия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4"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5" name="Прямая соединительная линия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6"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8" name="Овал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9" name="Овал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0" name="Овал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1" name="Овал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fontAlgn="auto">
              <a:spcBef>
                <a:spcPts val="0"/>
              </a:spcBef>
              <a:spcAft>
                <a:spcPts val="0"/>
              </a:spcAft>
              <a:defRPr>
                <a:latin typeface="+mn-lt"/>
                <a:cs typeface="+mn-cs"/>
              </a:defRPr>
            </a:lvl1pPr>
          </a:lstStyle>
          <a:p>
            <a:pPr>
              <a:defRPr/>
            </a:pPr>
            <a:fld id="{E42CEFE5-BFC1-4FF0-B91D-E8D816BBFCBA}" type="datetimeFigureOut">
              <a:rPr lang="ru-RU"/>
              <a:pPr>
                <a:defRPr/>
              </a:pPr>
              <a:t>27.12.2019</a:t>
            </a:fld>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fontAlgn="auto">
              <a:spcBef>
                <a:spcPts val="0"/>
              </a:spcBef>
              <a:spcAft>
                <a:spcPts val="0"/>
              </a:spcAft>
              <a:defRPr>
                <a:latin typeface="+mn-lt"/>
                <a:cs typeface="+mn-cs"/>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fontAlgn="auto">
              <a:spcBef>
                <a:spcPts val="0"/>
              </a:spcBef>
              <a:spcAft>
                <a:spcPts val="0"/>
              </a:spcAft>
              <a:defRPr>
                <a:latin typeface="+mn-lt"/>
                <a:cs typeface="+mn-cs"/>
              </a:defRPr>
            </a:lvl1pPr>
          </a:lstStyle>
          <a:p>
            <a:pPr>
              <a:defRPr/>
            </a:pPr>
            <a:fld id="{A7D8B64D-615B-47C8-9CF7-DBED18824AFC}"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Объект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fontAlgn="auto">
              <a:spcBef>
                <a:spcPts val="0"/>
              </a:spcBef>
              <a:spcAft>
                <a:spcPts val="0"/>
              </a:spcAft>
              <a:defRPr>
                <a:latin typeface="+mn-lt"/>
                <a:cs typeface="+mn-cs"/>
              </a:defRPr>
            </a:lvl1pPr>
          </a:lstStyle>
          <a:p>
            <a:pPr>
              <a:defRPr/>
            </a:pPr>
            <a:fld id="{00DD44ED-B461-4631-8B92-C1274B7C85E6}" type="datetimeFigureOut">
              <a:rPr lang="ru-RU"/>
              <a:pPr>
                <a:defRPr/>
              </a:pPr>
              <a:t>27.12.2019</a:t>
            </a:fld>
            <a:endParaRPr lang="ru-RU"/>
          </a:p>
        </p:txBody>
      </p:sp>
      <p:sp>
        <p:nvSpPr>
          <p:cNvPr id="5" name="Номер слайда 8"/>
          <p:cNvSpPr>
            <a:spLocks noGrp="1"/>
          </p:cNvSpPr>
          <p:nvPr>
            <p:ph type="sldNum" sz="quarter" idx="11"/>
          </p:nvPr>
        </p:nvSpPr>
        <p:spPr/>
        <p:txBody>
          <a:bodyPr rtlCol="0"/>
          <a:lstStyle>
            <a:lvl1pPr fontAlgn="auto">
              <a:spcBef>
                <a:spcPts val="0"/>
              </a:spcBef>
              <a:spcAft>
                <a:spcPts val="0"/>
              </a:spcAft>
              <a:defRPr>
                <a:latin typeface="+mn-lt"/>
                <a:cs typeface="+mn-cs"/>
              </a:defRPr>
            </a:lvl1pPr>
          </a:lstStyle>
          <a:p>
            <a:pPr>
              <a:defRPr/>
            </a:pPr>
            <a:fld id="{D2B69B4E-D195-4463-9D7D-3C20DB2D8919}" type="slidenum">
              <a:rPr lang="ru-RU"/>
              <a:pPr>
                <a:defRPr/>
              </a:pPr>
              <a:t>‹#›</a:t>
            </a:fld>
            <a:endParaRPr lang="ru-RU"/>
          </a:p>
        </p:txBody>
      </p:sp>
      <p:sp>
        <p:nvSpPr>
          <p:cNvPr id="6" name="Нижний колонтитул 9"/>
          <p:cNvSpPr>
            <a:spLocks noGrp="1"/>
          </p:cNvSpPr>
          <p:nvPr>
            <p:ph type="ftr" sz="quarter" idx="12"/>
          </p:nvPr>
        </p:nvSpPr>
        <p:spPr/>
        <p:txBody>
          <a:bodyPr rtlCol="0"/>
          <a:lstStyle>
            <a:lvl1pPr fontAlgn="auto">
              <a:spcBef>
                <a:spcPts val="0"/>
              </a:spcBef>
              <a:spcAft>
                <a:spcPts val="0"/>
              </a:spcAft>
              <a:defRPr>
                <a:latin typeface="+mn-lt"/>
                <a:cs typeface="+mn-cs"/>
              </a:defRPr>
            </a:lvl1pPr>
          </a:lstStyle>
          <a:p>
            <a:pPr>
              <a:defRPr/>
            </a:pPr>
            <a:endParaRPr lang="ru-RU"/>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Прямоугольник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Прямая соединительная линия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9"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0" name="Прямая соединительная линия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1" name="Прямая соединительная линия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2"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3"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Овал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6" name="Овал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Овал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8" name="Овал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9" name="Прямая соединительная линия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fontAlgn="auto">
              <a:spcBef>
                <a:spcPts val="0"/>
              </a:spcBef>
              <a:spcAft>
                <a:spcPts val="0"/>
              </a:spcAft>
              <a:defRPr>
                <a:solidFill>
                  <a:srgbClr val="FFF39D"/>
                </a:solidFill>
                <a:latin typeface="+mn-lt"/>
                <a:cs typeface="+mn-cs"/>
              </a:defRPr>
            </a:lvl1pPr>
          </a:lstStyle>
          <a:p>
            <a:pPr>
              <a:defRPr/>
            </a:pPr>
            <a:fld id="{ECE0530C-065A-486E-BC0B-6B78EB016792}" type="datetimeFigureOut">
              <a:rPr lang="ru-RU"/>
              <a:pPr>
                <a:defRPr/>
              </a:pPr>
              <a:t>27.12.2019</a:t>
            </a:fld>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fontAlgn="auto">
              <a:spcBef>
                <a:spcPts val="0"/>
              </a:spcBef>
              <a:spcAft>
                <a:spcPts val="0"/>
              </a:spcAft>
              <a:defRPr>
                <a:solidFill>
                  <a:srgbClr val="FFF39D"/>
                </a:solidFill>
                <a:latin typeface="+mn-lt"/>
                <a:cs typeface="+mn-cs"/>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fontAlgn="auto">
              <a:spcBef>
                <a:spcPts val="0"/>
              </a:spcBef>
              <a:spcAft>
                <a:spcPts val="0"/>
              </a:spcAft>
              <a:defRPr>
                <a:latin typeface="+mn-lt"/>
                <a:cs typeface="+mn-cs"/>
              </a:defRPr>
            </a:lvl1pPr>
          </a:lstStyle>
          <a:p>
            <a:pPr>
              <a:defRPr/>
            </a:pPr>
            <a:fld id="{85DF5159-AD99-4F70-AAC5-B1AA455B457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p>
        </p:txBody>
      </p:sp>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E24B1F01-984C-412F-B47E-7403AB822631}" type="datetimeFigureOut">
              <a:rPr lang="ru-RU"/>
              <a:pPr>
                <a:defRPr/>
              </a:pPr>
              <a:t>27.12.2019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C7C5E58-496E-42D1-8518-7C985AC2EC78}"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Объект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Объект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8FB19E85-7201-4062-B53F-2CBFFA3CC815}" type="datetimeFigureOut">
              <a:rPr lang="ru-RU"/>
              <a:pPr>
                <a:defRPr/>
              </a:pPr>
              <a:t>27.12.2019</a:t>
            </a:fld>
            <a:endParaRPr lang="ru-RU"/>
          </a:p>
        </p:txBody>
      </p:sp>
      <p:sp>
        <p:nvSpPr>
          <p:cNvPr id="6" name="Нижний колонтитул 5"/>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ru-RU"/>
          </a:p>
        </p:txBody>
      </p:sp>
      <p:sp>
        <p:nvSpPr>
          <p:cNvPr id="7" name="Номер слайда 6"/>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9B48C2E9-AFFE-4C74-AA0E-14AF835B54DB}"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Объект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6"/>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96098AA2-59B6-4084-8816-FDFBA1937196}" type="datetimeFigureOut">
              <a:rPr lang="ru-RU"/>
              <a:pPr>
                <a:defRPr/>
              </a:pPr>
              <a:t>27.12.2019</a:t>
            </a:fld>
            <a:endParaRPr lang="ru-RU"/>
          </a:p>
        </p:txBody>
      </p:sp>
      <p:sp>
        <p:nvSpPr>
          <p:cNvPr id="8" name="Нижний колонтитул 7"/>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ru-RU"/>
          </a:p>
        </p:txBody>
      </p:sp>
      <p:sp>
        <p:nvSpPr>
          <p:cNvPr id="9" name="Номер слайда 8"/>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2096AD04-909D-4EA0-A813-A5AFAA981DC5}"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fontAlgn="auto">
              <a:spcBef>
                <a:spcPts val="0"/>
              </a:spcBef>
              <a:spcAft>
                <a:spcPts val="0"/>
              </a:spcAft>
              <a:defRPr>
                <a:latin typeface="+mn-lt"/>
                <a:cs typeface="+mn-cs"/>
              </a:defRPr>
            </a:lvl1pPr>
          </a:lstStyle>
          <a:p>
            <a:pPr>
              <a:defRPr/>
            </a:pPr>
            <a:fld id="{0658AA8E-9546-4DD1-86A7-F276CCEB579B}" type="datetimeFigureOut">
              <a:rPr lang="ru-RU"/>
              <a:pPr>
                <a:defRPr/>
              </a:pPr>
              <a:t>27.12.2019</a:t>
            </a:fld>
            <a:endParaRPr lang="ru-RU"/>
          </a:p>
        </p:txBody>
      </p:sp>
      <p:sp>
        <p:nvSpPr>
          <p:cNvPr id="4" name="Номер слайда 6"/>
          <p:cNvSpPr>
            <a:spLocks noGrp="1"/>
          </p:cNvSpPr>
          <p:nvPr>
            <p:ph type="sldNum" sz="quarter" idx="11"/>
          </p:nvPr>
        </p:nvSpPr>
        <p:spPr/>
        <p:txBody>
          <a:bodyPr rtlCol="0"/>
          <a:lstStyle>
            <a:lvl1pPr fontAlgn="auto">
              <a:spcBef>
                <a:spcPts val="0"/>
              </a:spcBef>
              <a:spcAft>
                <a:spcPts val="0"/>
              </a:spcAft>
              <a:defRPr>
                <a:latin typeface="+mn-lt"/>
                <a:cs typeface="+mn-cs"/>
              </a:defRPr>
            </a:lvl1pPr>
          </a:lstStyle>
          <a:p>
            <a:pPr>
              <a:defRPr/>
            </a:pPr>
            <a:fld id="{3FCA3C9F-4183-44DB-A60D-B230DD1B3DB7}" type="slidenum">
              <a:rPr lang="ru-RU"/>
              <a:pPr>
                <a:defRPr/>
              </a:pPr>
              <a:t>‹#›</a:t>
            </a:fld>
            <a:endParaRPr lang="ru-RU"/>
          </a:p>
        </p:txBody>
      </p:sp>
      <p:sp>
        <p:nvSpPr>
          <p:cNvPr id="5" name="Нижний колонтитул 7"/>
          <p:cNvSpPr>
            <a:spLocks noGrp="1"/>
          </p:cNvSpPr>
          <p:nvPr>
            <p:ph type="ftr" sz="quarter" idx="12"/>
          </p:nvPr>
        </p:nvSpPr>
        <p:spPr/>
        <p:txBody>
          <a:bodyPr rtlCol="0"/>
          <a:lstStyle>
            <a:lvl1pPr fontAlgn="auto">
              <a:spcBef>
                <a:spcPts val="0"/>
              </a:spcBef>
              <a:spcAft>
                <a:spcPts val="0"/>
              </a:spcAft>
              <a:defRPr>
                <a:latin typeface="+mn-lt"/>
                <a:cs typeface="+mn-cs"/>
              </a:defRPr>
            </a:lvl1pPr>
          </a:lstStyle>
          <a:p>
            <a:pPr>
              <a:defRPr/>
            </a:pPr>
            <a:endParaRPr lang="ru-RU"/>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E5631809-7125-4A63-A7B0-7930C973BD76}" type="datetimeFigureOut">
              <a:rPr lang="ru-RU"/>
              <a:pPr>
                <a:defRPr/>
              </a:pPr>
              <a:t>27.12.2019</a:t>
            </a:fld>
            <a:endParaRPr lang="ru-RU"/>
          </a:p>
        </p:txBody>
      </p:sp>
      <p:sp>
        <p:nvSpPr>
          <p:cNvPr id="3" name="Нижний колонтитул 2"/>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ru-RU"/>
          </a:p>
        </p:txBody>
      </p:sp>
      <p:sp>
        <p:nvSpPr>
          <p:cNvPr id="4" name="Номер слайда 3"/>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22620CE1-6636-47E3-832D-798E7BD9E21D}"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6"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7" name="Прямая соединительная линия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8"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9"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1" name="Овал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Объект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fontAlgn="auto">
              <a:spcBef>
                <a:spcPts val="0"/>
              </a:spcBef>
              <a:spcAft>
                <a:spcPts val="0"/>
              </a:spcAft>
              <a:defRPr>
                <a:latin typeface="+mn-lt"/>
                <a:cs typeface="+mn-cs"/>
              </a:defRPr>
            </a:lvl1pPr>
          </a:lstStyle>
          <a:p>
            <a:pPr>
              <a:defRPr/>
            </a:pPr>
            <a:fld id="{F3CF91D0-C2BC-4289-8619-AFC23E0F17B3}" type="datetimeFigureOut">
              <a:rPr lang="ru-RU"/>
              <a:pPr>
                <a:defRPr/>
              </a:pPr>
              <a:t>27.12.2019</a:t>
            </a:fld>
            <a:endParaRPr lang="ru-RU"/>
          </a:p>
        </p:txBody>
      </p:sp>
      <p:sp>
        <p:nvSpPr>
          <p:cNvPr id="13" name="Номер слайда 21"/>
          <p:cNvSpPr>
            <a:spLocks noGrp="1"/>
          </p:cNvSpPr>
          <p:nvPr>
            <p:ph type="sldNum" sz="quarter" idx="11"/>
          </p:nvPr>
        </p:nvSpPr>
        <p:spPr/>
        <p:txBody>
          <a:bodyPr rtlCol="0"/>
          <a:lstStyle>
            <a:lvl1pPr fontAlgn="auto">
              <a:spcBef>
                <a:spcPts val="0"/>
              </a:spcBef>
              <a:spcAft>
                <a:spcPts val="0"/>
              </a:spcAft>
              <a:defRPr>
                <a:latin typeface="+mn-lt"/>
                <a:cs typeface="+mn-cs"/>
              </a:defRPr>
            </a:lvl1pPr>
          </a:lstStyle>
          <a:p>
            <a:pPr>
              <a:defRPr/>
            </a:pPr>
            <a:fld id="{D5EE1F70-73BB-449F-A497-1062881A73B3}" type="slidenum">
              <a:rPr lang="ru-RU"/>
              <a:pPr>
                <a:defRPr/>
              </a:pPr>
              <a:t>‹#›</a:t>
            </a:fld>
            <a:endParaRPr lang="ru-RU"/>
          </a:p>
        </p:txBody>
      </p:sp>
      <p:sp>
        <p:nvSpPr>
          <p:cNvPr id="14" name="Нижний колонтитул 22"/>
          <p:cNvSpPr>
            <a:spLocks noGrp="1"/>
          </p:cNvSpPr>
          <p:nvPr>
            <p:ph type="ftr" sz="quarter" idx="12"/>
          </p:nvPr>
        </p:nvSpPr>
        <p:spPr/>
        <p:txBody>
          <a:bodyPr rtlCol="0"/>
          <a:lstStyle>
            <a:lvl1pPr fontAlgn="auto">
              <a:spcBef>
                <a:spcPts val="0"/>
              </a:spcBef>
              <a:spcAft>
                <a:spcPts val="0"/>
              </a:spcAft>
              <a:defRPr>
                <a:latin typeface="+mn-lt"/>
                <a:cs typeface="+mn-cs"/>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6" name="Овал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solidFill>
                <a:prstClr val="black"/>
              </a:solidFill>
            </a:endParaRPr>
          </a:p>
        </p:txBody>
      </p:sp>
      <p:sp>
        <p:nvSpPr>
          <p:cNvPr id="8"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0"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11" name="Прямая соединительная линия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fontAlgn="auto">
              <a:spcBef>
                <a:spcPts val="0"/>
              </a:spcBef>
              <a:spcAft>
                <a:spcPts val="0"/>
              </a:spcAft>
              <a:defRPr>
                <a:latin typeface="+mn-lt"/>
                <a:cs typeface="+mn-cs"/>
              </a:defRPr>
            </a:lvl1pPr>
          </a:lstStyle>
          <a:p>
            <a:pPr>
              <a:defRPr/>
            </a:pPr>
            <a:fld id="{D332FD10-F767-4591-9A7D-6F6F55E5CC40}" type="datetimeFigureOut">
              <a:rPr lang="ru-RU"/>
              <a:pPr>
                <a:defRPr/>
              </a:pPr>
              <a:t>27.12.2019</a:t>
            </a:fld>
            <a:endParaRPr lang="ru-RU"/>
          </a:p>
        </p:txBody>
      </p:sp>
      <p:sp>
        <p:nvSpPr>
          <p:cNvPr id="13" name="Номер слайда 17"/>
          <p:cNvSpPr>
            <a:spLocks noGrp="1"/>
          </p:cNvSpPr>
          <p:nvPr>
            <p:ph type="sldNum" sz="quarter" idx="11"/>
          </p:nvPr>
        </p:nvSpPr>
        <p:spPr/>
        <p:txBody>
          <a:bodyPr rtlCol="0"/>
          <a:lstStyle>
            <a:lvl1pPr fontAlgn="auto">
              <a:spcBef>
                <a:spcPts val="0"/>
              </a:spcBef>
              <a:spcAft>
                <a:spcPts val="0"/>
              </a:spcAft>
              <a:defRPr>
                <a:latin typeface="+mn-lt"/>
                <a:cs typeface="+mn-cs"/>
              </a:defRPr>
            </a:lvl1pPr>
          </a:lstStyle>
          <a:p>
            <a:pPr>
              <a:defRPr/>
            </a:pPr>
            <a:fld id="{A67F4EBE-1792-4D74-B8EC-DA788C39FB31}" type="slidenum">
              <a:rPr lang="ru-RU"/>
              <a:pPr>
                <a:defRPr/>
              </a:pPr>
              <a:t>‹#›</a:t>
            </a:fld>
            <a:endParaRPr lang="ru-RU"/>
          </a:p>
        </p:txBody>
      </p:sp>
      <p:sp>
        <p:nvSpPr>
          <p:cNvPr id="14" name="Нижний колонтитул 20"/>
          <p:cNvSpPr>
            <a:spLocks noGrp="1"/>
          </p:cNvSpPr>
          <p:nvPr>
            <p:ph type="ftr" sz="quarter" idx="12"/>
          </p:nvPr>
        </p:nvSpPr>
        <p:spPr/>
        <p:txBody>
          <a:bodyPr rtlCol="0"/>
          <a:lstStyle>
            <a:lvl1pPr fontAlgn="auto">
              <a:spcBef>
                <a:spcPts val="0"/>
              </a:spcBef>
              <a:spcAft>
                <a:spcPts val="0"/>
              </a:spcAft>
              <a:defRPr>
                <a:latin typeface="+mn-lt"/>
                <a:cs typeface="+mn-cs"/>
              </a:defRPr>
            </a:lvl1pPr>
          </a:lstStyle>
          <a:p>
            <a:pPr>
              <a:defRPr/>
            </a:pPr>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24CDDA07-977E-43FF-BCF4-EC08110A9C9E}" type="datetimeFigureOut">
              <a:rPr lang="ru-RU"/>
              <a:pPr>
                <a:defRPr/>
              </a:pPr>
              <a:t>27.12.2019</a:t>
            </a:fld>
            <a:endParaRPr 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3BED7B29-A622-4605-B375-B9F75310E036}"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8E2EC8A8-FBF4-4A27-A012-E5E40D245535}" type="datetimeFigureOut">
              <a:rPr lang="ru-RU"/>
              <a:pPr>
                <a:defRPr/>
              </a:pPr>
              <a:t>27.12.2019</a:t>
            </a:fld>
            <a:endParaRPr 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58564FB0-BDBE-4EFC-8321-24CC4FB5FD2E}"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Прямоугольник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Прямая соединительная линия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1"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2" name="Прямая соединительная линия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3" name="Прямая соединительная линия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4"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5" name="Прямая соединительная линия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6"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8" name="Овал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9" name="Овал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0" name="Овал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1" name="Овал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fontAlgn="auto">
              <a:spcBef>
                <a:spcPts val="0"/>
              </a:spcBef>
              <a:spcAft>
                <a:spcPts val="0"/>
              </a:spcAft>
              <a:defRPr>
                <a:latin typeface="+mn-lt"/>
                <a:cs typeface="+mn-cs"/>
              </a:defRPr>
            </a:lvl1pPr>
          </a:lstStyle>
          <a:p>
            <a:pPr>
              <a:defRPr/>
            </a:pPr>
            <a:fld id="{586D77A0-3344-4A1B-AA97-7C7F98653BB7}" type="datetimeFigureOut">
              <a:rPr lang="ru-RU"/>
              <a:pPr>
                <a:defRPr/>
              </a:pPr>
              <a:t>27.12.2019</a:t>
            </a:fld>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fontAlgn="auto">
              <a:spcBef>
                <a:spcPts val="0"/>
              </a:spcBef>
              <a:spcAft>
                <a:spcPts val="0"/>
              </a:spcAft>
              <a:defRPr>
                <a:latin typeface="+mn-lt"/>
                <a:cs typeface="+mn-cs"/>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fontAlgn="auto">
              <a:spcBef>
                <a:spcPts val="0"/>
              </a:spcBef>
              <a:spcAft>
                <a:spcPts val="0"/>
              </a:spcAft>
              <a:defRPr>
                <a:latin typeface="+mn-lt"/>
                <a:cs typeface="+mn-cs"/>
              </a:defRPr>
            </a:lvl1pPr>
          </a:lstStyle>
          <a:p>
            <a:pPr>
              <a:defRPr/>
            </a:pPr>
            <a:fld id="{3D565BDE-D76A-43DF-9C22-B8AF725D3B39}"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Объект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fontAlgn="auto">
              <a:spcBef>
                <a:spcPts val="0"/>
              </a:spcBef>
              <a:spcAft>
                <a:spcPts val="0"/>
              </a:spcAft>
              <a:defRPr>
                <a:latin typeface="+mn-lt"/>
                <a:cs typeface="+mn-cs"/>
              </a:defRPr>
            </a:lvl1pPr>
          </a:lstStyle>
          <a:p>
            <a:pPr>
              <a:defRPr/>
            </a:pPr>
            <a:fld id="{511A422F-E72B-4734-AB72-F764B0BD33A8}" type="datetimeFigureOut">
              <a:rPr lang="ru-RU"/>
              <a:pPr>
                <a:defRPr/>
              </a:pPr>
              <a:t>27.12.2019</a:t>
            </a:fld>
            <a:endParaRPr lang="ru-RU"/>
          </a:p>
        </p:txBody>
      </p:sp>
      <p:sp>
        <p:nvSpPr>
          <p:cNvPr id="5" name="Номер слайда 8"/>
          <p:cNvSpPr>
            <a:spLocks noGrp="1"/>
          </p:cNvSpPr>
          <p:nvPr>
            <p:ph type="sldNum" sz="quarter" idx="11"/>
          </p:nvPr>
        </p:nvSpPr>
        <p:spPr/>
        <p:txBody>
          <a:bodyPr rtlCol="0"/>
          <a:lstStyle>
            <a:lvl1pPr fontAlgn="auto">
              <a:spcBef>
                <a:spcPts val="0"/>
              </a:spcBef>
              <a:spcAft>
                <a:spcPts val="0"/>
              </a:spcAft>
              <a:defRPr>
                <a:latin typeface="+mn-lt"/>
                <a:cs typeface="+mn-cs"/>
              </a:defRPr>
            </a:lvl1pPr>
          </a:lstStyle>
          <a:p>
            <a:pPr>
              <a:defRPr/>
            </a:pPr>
            <a:fld id="{468CDC2B-1714-4DC1-BDD5-881A857996FE}" type="slidenum">
              <a:rPr lang="ru-RU"/>
              <a:pPr>
                <a:defRPr/>
              </a:pPr>
              <a:t>‹#›</a:t>
            </a:fld>
            <a:endParaRPr lang="ru-RU"/>
          </a:p>
        </p:txBody>
      </p:sp>
      <p:sp>
        <p:nvSpPr>
          <p:cNvPr id="6" name="Нижний колонтитул 9"/>
          <p:cNvSpPr>
            <a:spLocks noGrp="1"/>
          </p:cNvSpPr>
          <p:nvPr>
            <p:ph type="ftr" sz="quarter" idx="12"/>
          </p:nvPr>
        </p:nvSpPr>
        <p:spPr/>
        <p:txBody>
          <a:bodyPr rtlCol="0"/>
          <a:lstStyle>
            <a:lvl1pPr fontAlgn="auto">
              <a:spcBef>
                <a:spcPts val="0"/>
              </a:spcBef>
              <a:spcAft>
                <a:spcPts val="0"/>
              </a:spcAft>
              <a:defRPr>
                <a:latin typeface="+mn-lt"/>
                <a:cs typeface="+mn-cs"/>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3F138F1A-4739-4D44-9C85-88472D209F28}" type="datetimeFigureOut">
              <a:rPr lang="ru-RU"/>
              <a:pPr>
                <a:defRPr/>
              </a:pPr>
              <a:t>27.12.2019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9C6EE52E-F161-4704-B2A9-7DFF7652918B}"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Прямоугольник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Прямая соединительная линия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9"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0" name="Прямая соединительная линия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1" name="Прямая соединительная линия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2"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3"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Овал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6" name="Овал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Овал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8" name="Овал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9" name="Прямая соединительная линия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fontAlgn="auto">
              <a:spcBef>
                <a:spcPts val="0"/>
              </a:spcBef>
              <a:spcAft>
                <a:spcPts val="0"/>
              </a:spcAft>
              <a:defRPr>
                <a:solidFill>
                  <a:srgbClr val="FFF39D"/>
                </a:solidFill>
                <a:latin typeface="+mn-lt"/>
                <a:cs typeface="+mn-cs"/>
              </a:defRPr>
            </a:lvl1pPr>
          </a:lstStyle>
          <a:p>
            <a:pPr>
              <a:defRPr/>
            </a:pPr>
            <a:fld id="{8B1D18A4-9A02-42DE-9E69-97D54B10A8AB}" type="datetimeFigureOut">
              <a:rPr lang="ru-RU"/>
              <a:pPr>
                <a:defRPr/>
              </a:pPr>
              <a:t>27.12.2019</a:t>
            </a:fld>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fontAlgn="auto">
              <a:spcBef>
                <a:spcPts val="0"/>
              </a:spcBef>
              <a:spcAft>
                <a:spcPts val="0"/>
              </a:spcAft>
              <a:defRPr>
                <a:solidFill>
                  <a:srgbClr val="FFF39D"/>
                </a:solidFill>
                <a:latin typeface="+mn-lt"/>
                <a:cs typeface="+mn-cs"/>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fontAlgn="auto">
              <a:spcBef>
                <a:spcPts val="0"/>
              </a:spcBef>
              <a:spcAft>
                <a:spcPts val="0"/>
              </a:spcAft>
              <a:defRPr>
                <a:latin typeface="+mn-lt"/>
                <a:cs typeface="+mn-cs"/>
              </a:defRPr>
            </a:lvl1pPr>
          </a:lstStyle>
          <a:p>
            <a:pPr>
              <a:defRPr/>
            </a:pPr>
            <a:fld id="{F13D4CDF-1BA0-4E7F-BBAC-E519E173F6C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Объект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Объект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4E08A321-DA3B-4259-A5D6-F862F4406265}" type="datetimeFigureOut">
              <a:rPr lang="ru-RU"/>
              <a:pPr>
                <a:defRPr/>
              </a:pPr>
              <a:t>27.12.2019</a:t>
            </a:fld>
            <a:endParaRPr lang="ru-RU"/>
          </a:p>
        </p:txBody>
      </p:sp>
      <p:sp>
        <p:nvSpPr>
          <p:cNvPr id="6" name="Нижний колонтитул 5"/>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ru-RU"/>
          </a:p>
        </p:txBody>
      </p:sp>
      <p:sp>
        <p:nvSpPr>
          <p:cNvPr id="7" name="Номер слайда 6"/>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A39C8424-4FB6-4668-A81F-158F9CD1D20E}"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Объект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6"/>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7C817B32-0EC2-496E-812B-77CA314F4DB4}" type="datetimeFigureOut">
              <a:rPr lang="ru-RU"/>
              <a:pPr>
                <a:defRPr/>
              </a:pPr>
              <a:t>27.12.2019</a:t>
            </a:fld>
            <a:endParaRPr lang="ru-RU"/>
          </a:p>
        </p:txBody>
      </p:sp>
      <p:sp>
        <p:nvSpPr>
          <p:cNvPr id="8" name="Нижний колонтитул 7"/>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ru-RU"/>
          </a:p>
        </p:txBody>
      </p:sp>
      <p:sp>
        <p:nvSpPr>
          <p:cNvPr id="9" name="Номер слайда 8"/>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72160193-208E-4B2A-A4C8-409ABE0103CC}"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fontAlgn="auto">
              <a:spcBef>
                <a:spcPts val="0"/>
              </a:spcBef>
              <a:spcAft>
                <a:spcPts val="0"/>
              </a:spcAft>
              <a:defRPr>
                <a:latin typeface="+mn-lt"/>
                <a:cs typeface="+mn-cs"/>
              </a:defRPr>
            </a:lvl1pPr>
          </a:lstStyle>
          <a:p>
            <a:pPr>
              <a:defRPr/>
            </a:pPr>
            <a:fld id="{934987CF-CDFD-4401-9820-73B68B2CB869}" type="datetimeFigureOut">
              <a:rPr lang="ru-RU"/>
              <a:pPr>
                <a:defRPr/>
              </a:pPr>
              <a:t>27.12.2019</a:t>
            </a:fld>
            <a:endParaRPr lang="ru-RU"/>
          </a:p>
        </p:txBody>
      </p:sp>
      <p:sp>
        <p:nvSpPr>
          <p:cNvPr id="4" name="Номер слайда 6"/>
          <p:cNvSpPr>
            <a:spLocks noGrp="1"/>
          </p:cNvSpPr>
          <p:nvPr>
            <p:ph type="sldNum" sz="quarter" idx="11"/>
          </p:nvPr>
        </p:nvSpPr>
        <p:spPr/>
        <p:txBody>
          <a:bodyPr rtlCol="0"/>
          <a:lstStyle>
            <a:lvl1pPr fontAlgn="auto">
              <a:spcBef>
                <a:spcPts val="0"/>
              </a:spcBef>
              <a:spcAft>
                <a:spcPts val="0"/>
              </a:spcAft>
              <a:defRPr>
                <a:latin typeface="+mn-lt"/>
                <a:cs typeface="+mn-cs"/>
              </a:defRPr>
            </a:lvl1pPr>
          </a:lstStyle>
          <a:p>
            <a:pPr>
              <a:defRPr/>
            </a:pPr>
            <a:fld id="{CE9F5A9D-BB4B-480A-8227-D2DC9434F9CA}" type="slidenum">
              <a:rPr lang="ru-RU"/>
              <a:pPr>
                <a:defRPr/>
              </a:pPr>
              <a:t>‹#›</a:t>
            </a:fld>
            <a:endParaRPr lang="ru-RU"/>
          </a:p>
        </p:txBody>
      </p:sp>
      <p:sp>
        <p:nvSpPr>
          <p:cNvPr id="5" name="Нижний колонтитул 7"/>
          <p:cNvSpPr>
            <a:spLocks noGrp="1"/>
          </p:cNvSpPr>
          <p:nvPr>
            <p:ph type="ftr" sz="quarter" idx="12"/>
          </p:nvPr>
        </p:nvSpPr>
        <p:spPr/>
        <p:txBody>
          <a:bodyPr rtlCol="0"/>
          <a:lstStyle>
            <a:lvl1pPr fontAlgn="auto">
              <a:spcBef>
                <a:spcPts val="0"/>
              </a:spcBef>
              <a:spcAft>
                <a:spcPts val="0"/>
              </a:spcAft>
              <a:defRPr>
                <a:latin typeface="+mn-lt"/>
                <a:cs typeface="+mn-cs"/>
              </a:defRPr>
            </a:lvl1pPr>
          </a:lstStyle>
          <a:p>
            <a:pPr>
              <a:defRPr/>
            </a:pPr>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7DA6DAD0-C1F2-4C86-9B01-65589955FD07}" type="datetimeFigureOut">
              <a:rPr lang="ru-RU"/>
              <a:pPr>
                <a:defRPr/>
              </a:pPr>
              <a:t>27.12.2019</a:t>
            </a:fld>
            <a:endParaRPr lang="ru-RU"/>
          </a:p>
        </p:txBody>
      </p:sp>
      <p:sp>
        <p:nvSpPr>
          <p:cNvPr id="3" name="Нижний колонтитул 2"/>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ru-RU"/>
          </a:p>
        </p:txBody>
      </p:sp>
      <p:sp>
        <p:nvSpPr>
          <p:cNvPr id="4" name="Номер слайда 3"/>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E9846AF9-6C34-4983-9762-27F2A40FD518}"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6"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7" name="Прямая соединительная линия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8"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9"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1" name="Овал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Объект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fontAlgn="auto">
              <a:spcBef>
                <a:spcPts val="0"/>
              </a:spcBef>
              <a:spcAft>
                <a:spcPts val="0"/>
              </a:spcAft>
              <a:defRPr>
                <a:latin typeface="+mn-lt"/>
                <a:cs typeface="+mn-cs"/>
              </a:defRPr>
            </a:lvl1pPr>
          </a:lstStyle>
          <a:p>
            <a:pPr>
              <a:defRPr/>
            </a:pPr>
            <a:fld id="{9D30D18D-C40A-411F-9A72-A7F1583342EA}" type="datetimeFigureOut">
              <a:rPr lang="ru-RU"/>
              <a:pPr>
                <a:defRPr/>
              </a:pPr>
              <a:t>27.12.2019</a:t>
            </a:fld>
            <a:endParaRPr lang="ru-RU"/>
          </a:p>
        </p:txBody>
      </p:sp>
      <p:sp>
        <p:nvSpPr>
          <p:cNvPr id="13" name="Номер слайда 21"/>
          <p:cNvSpPr>
            <a:spLocks noGrp="1"/>
          </p:cNvSpPr>
          <p:nvPr>
            <p:ph type="sldNum" sz="quarter" idx="11"/>
          </p:nvPr>
        </p:nvSpPr>
        <p:spPr/>
        <p:txBody>
          <a:bodyPr rtlCol="0"/>
          <a:lstStyle>
            <a:lvl1pPr fontAlgn="auto">
              <a:spcBef>
                <a:spcPts val="0"/>
              </a:spcBef>
              <a:spcAft>
                <a:spcPts val="0"/>
              </a:spcAft>
              <a:defRPr>
                <a:latin typeface="+mn-lt"/>
                <a:cs typeface="+mn-cs"/>
              </a:defRPr>
            </a:lvl1pPr>
          </a:lstStyle>
          <a:p>
            <a:pPr>
              <a:defRPr/>
            </a:pPr>
            <a:fld id="{BCAC1ED7-1E92-4689-9D5C-4015A54245BB}" type="slidenum">
              <a:rPr lang="ru-RU"/>
              <a:pPr>
                <a:defRPr/>
              </a:pPr>
              <a:t>‹#›</a:t>
            </a:fld>
            <a:endParaRPr lang="ru-RU"/>
          </a:p>
        </p:txBody>
      </p:sp>
      <p:sp>
        <p:nvSpPr>
          <p:cNvPr id="14" name="Нижний колонтитул 22"/>
          <p:cNvSpPr>
            <a:spLocks noGrp="1"/>
          </p:cNvSpPr>
          <p:nvPr>
            <p:ph type="ftr" sz="quarter" idx="12"/>
          </p:nvPr>
        </p:nvSpPr>
        <p:spPr/>
        <p:txBody>
          <a:bodyPr rtlCol="0"/>
          <a:lstStyle>
            <a:lvl1pPr fontAlgn="auto">
              <a:spcBef>
                <a:spcPts val="0"/>
              </a:spcBef>
              <a:spcAft>
                <a:spcPts val="0"/>
              </a:spcAft>
              <a:defRPr>
                <a:latin typeface="+mn-lt"/>
                <a:cs typeface="+mn-cs"/>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6" name="Овал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solidFill>
                <a:prstClr val="black"/>
              </a:solidFill>
            </a:endParaRPr>
          </a:p>
        </p:txBody>
      </p:sp>
      <p:sp>
        <p:nvSpPr>
          <p:cNvPr id="8"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0"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11" name="Прямая соединительная линия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fontAlgn="auto">
              <a:spcBef>
                <a:spcPts val="0"/>
              </a:spcBef>
              <a:spcAft>
                <a:spcPts val="0"/>
              </a:spcAft>
              <a:defRPr>
                <a:latin typeface="+mn-lt"/>
                <a:cs typeface="+mn-cs"/>
              </a:defRPr>
            </a:lvl1pPr>
          </a:lstStyle>
          <a:p>
            <a:pPr>
              <a:defRPr/>
            </a:pPr>
            <a:fld id="{1A2E9116-45C7-4564-847B-CCC8FD2E67F8}" type="datetimeFigureOut">
              <a:rPr lang="ru-RU"/>
              <a:pPr>
                <a:defRPr/>
              </a:pPr>
              <a:t>27.12.2019</a:t>
            </a:fld>
            <a:endParaRPr lang="ru-RU"/>
          </a:p>
        </p:txBody>
      </p:sp>
      <p:sp>
        <p:nvSpPr>
          <p:cNvPr id="13" name="Номер слайда 17"/>
          <p:cNvSpPr>
            <a:spLocks noGrp="1"/>
          </p:cNvSpPr>
          <p:nvPr>
            <p:ph type="sldNum" sz="quarter" idx="11"/>
          </p:nvPr>
        </p:nvSpPr>
        <p:spPr/>
        <p:txBody>
          <a:bodyPr rtlCol="0"/>
          <a:lstStyle>
            <a:lvl1pPr fontAlgn="auto">
              <a:spcBef>
                <a:spcPts val="0"/>
              </a:spcBef>
              <a:spcAft>
                <a:spcPts val="0"/>
              </a:spcAft>
              <a:defRPr>
                <a:latin typeface="+mn-lt"/>
                <a:cs typeface="+mn-cs"/>
              </a:defRPr>
            </a:lvl1pPr>
          </a:lstStyle>
          <a:p>
            <a:pPr>
              <a:defRPr/>
            </a:pPr>
            <a:fld id="{C8F2AC00-ACCF-4441-8BC8-F9F39CF08ACB}" type="slidenum">
              <a:rPr lang="ru-RU"/>
              <a:pPr>
                <a:defRPr/>
              </a:pPr>
              <a:t>‹#›</a:t>
            </a:fld>
            <a:endParaRPr lang="ru-RU"/>
          </a:p>
        </p:txBody>
      </p:sp>
      <p:sp>
        <p:nvSpPr>
          <p:cNvPr id="14" name="Нижний колонтитул 20"/>
          <p:cNvSpPr>
            <a:spLocks noGrp="1"/>
          </p:cNvSpPr>
          <p:nvPr>
            <p:ph type="ftr" sz="quarter" idx="12"/>
          </p:nvPr>
        </p:nvSpPr>
        <p:spPr/>
        <p:txBody>
          <a:bodyPr rtlCol="0"/>
          <a:lstStyle>
            <a:lvl1pPr fontAlgn="auto">
              <a:spcBef>
                <a:spcPts val="0"/>
              </a:spcBef>
              <a:spcAft>
                <a:spcPts val="0"/>
              </a:spcAft>
              <a:defRPr>
                <a:latin typeface="+mn-lt"/>
                <a:cs typeface="+mn-cs"/>
              </a:defRPr>
            </a:lvl1pPr>
          </a:lstStyle>
          <a:p>
            <a:pPr>
              <a:defRPr/>
            </a:pPr>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0A61B176-3189-4785-A1BB-8A0BA648558D}" type="datetimeFigureOut">
              <a:rPr lang="ru-RU"/>
              <a:pPr>
                <a:defRPr/>
              </a:pPr>
              <a:t>27.12.2019</a:t>
            </a:fld>
            <a:endParaRPr 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BC32154E-799D-4ED6-9F30-EFD57AB027C7}"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fld id="{DD406C81-DB0E-4381-95DE-96F1E3564AD6}" type="datetimeFigureOut">
              <a:rPr lang="ru-RU"/>
              <a:pPr>
                <a:defRPr/>
              </a:pPr>
              <a:t>27.12.2019</a:t>
            </a:fld>
            <a:endParaRPr 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A042AE59-6CE7-4FB0-8845-210308B4785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p>
        </p:txBody>
      </p:sp>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F66F9184-969B-4299-ACE7-DE1F072BF099}" type="datetimeFigureOut">
              <a:rPr lang="ru-RU"/>
              <a:pPr>
                <a:defRPr/>
              </a:pPr>
              <a:t>27.12.2019</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874CB33E-0FFF-415D-9B60-E2EDA1D55BB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5428861D-1D2B-480C-AD51-F011347F2892}" type="datetimeFigureOut">
              <a:rPr lang="ru-RU"/>
              <a:pPr>
                <a:defRPr/>
              </a:pPr>
              <a:t>27.12.2019</a:t>
            </a:fld>
            <a:endParaRPr lang="ru-RU"/>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5"/>
          <p:cNvSpPr>
            <a:spLocks noGrp="1"/>
          </p:cNvSpPr>
          <p:nvPr>
            <p:ph type="sldNum" sz="quarter" idx="12"/>
          </p:nvPr>
        </p:nvSpPr>
        <p:spPr/>
        <p:txBody>
          <a:bodyPr/>
          <a:lstStyle>
            <a:lvl1pPr>
              <a:defRPr/>
            </a:lvl1pPr>
          </a:lstStyle>
          <a:p>
            <a:pPr>
              <a:defRPr/>
            </a:pPr>
            <a:fld id="{317E615D-AF36-4728-B3BB-17632EA350D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p>
        </p:txBody>
      </p:sp>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0EE716CD-57D7-4BAF-B12F-4CF1A7BF98C8}" type="datetimeFigureOut">
              <a:rPr lang="ru-RU"/>
              <a:pPr>
                <a:defRPr/>
              </a:pPr>
              <a:t>27.12.2019</a:t>
            </a:fld>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60482635-4213-4150-AAB0-D9DC9E8352D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p>
        </p:txBody>
      </p:sp>
      <p:sp>
        <p:nvSpPr>
          <p:cNvPr id="3" name="Date Placeholder 1"/>
          <p:cNvSpPr>
            <a:spLocks noGrp="1"/>
          </p:cNvSpPr>
          <p:nvPr>
            <p:ph type="dt" sz="half" idx="10"/>
          </p:nvPr>
        </p:nvSpPr>
        <p:spPr/>
        <p:txBody>
          <a:bodyPr/>
          <a:lstStyle>
            <a:lvl1pPr>
              <a:defRPr/>
            </a:lvl1pPr>
          </a:lstStyle>
          <a:p>
            <a:pPr>
              <a:defRPr/>
            </a:pPr>
            <a:fld id="{E1E56FE4-7F6F-43AC-8F5B-CB0988FA8433}" type="datetimeFigureOut">
              <a:rPr lang="ru-RU"/>
              <a:pPr>
                <a:defRPr/>
              </a:pPr>
              <a:t>27.12.2019</a:t>
            </a:fld>
            <a:endParaRPr lang="ru-RU"/>
          </a:p>
        </p:txBody>
      </p:sp>
      <p:sp>
        <p:nvSpPr>
          <p:cNvPr id="4" name="Footer Placeholder 2"/>
          <p:cNvSpPr>
            <a:spLocks noGrp="1"/>
          </p:cNvSpPr>
          <p:nvPr>
            <p:ph type="ftr" sz="quarter" idx="11"/>
          </p:nvPr>
        </p:nvSpPr>
        <p:spPr/>
        <p:txBody>
          <a:bodyPr/>
          <a:lstStyle>
            <a:lvl1pPr>
              <a:defRPr/>
            </a:lvl1pPr>
          </a:lstStyle>
          <a:p>
            <a:pPr>
              <a:defRPr/>
            </a:pPr>
            <a:endParaRPr lang="ru-RU"/>
          </a:p>
        </p:txBody>
      </p:sp>
      <p:sp>
        <p:nvSpPr>
          <p:cNvPr id="5" name="Slide Number Placeholder 3"/>
          <p:cNvSpPr>
            <a:spLocks noGrp="1"/>
          </p:cNvSpPr>
          <p:nvPr>
            <p:ph type="sldNum" sz="quarter" idx="12"/>
          </p:nvPr>
        </p:nvSpPr>
        <p:spPr/>
        <p:txBody>
          <a:bodyPr/>
          <a:lstStyle>
            <a:lvl1pPr>
              <a:defRPr/>
            </a:lvl1pPr>
          </a:lstStyle>
          <a:p>
            <a:pPr>
              <a:defRPr/>
            </a:pPr>
            <a:fld id="{1EEFABE5-0650-4CB0-842E-00B3606A988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3A9A121A-4B0E-4B95-987F-2F82C6ADC66C}" type="datetimeFigureOut">
              <a:rPr lang="ru-RU"/>
              <a:pPr>
                <a:defRPr/>
              </a:pPr>
              <a:t>27.12.2019</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16DFF4D0-CEDB-4F2B-B7BF-B7542C3F560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n-US"/>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DD6DF5E5-CFB0-4423-BE42-7C20F4DDEDDE}" type="datetimeFigureOut">
              <a:rPr lang="ru-RU"/>
              <a:pPr>
                <a:defRPr/>
              </a:pPr>
              <a:t>27.12.2019</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86E3A76B-E196-4931-B01E-12BBF533BA6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28600"/>
            <a:ext cx="1981200" cy="6638925"/>
            <a:chOff x="2487613" y="285750"/>
            <a:chExt cx="2428875" cy="5654676"/>
          </a:xfrm>
        </p:grpSpPr>
        <p:sp>
          <p:nvSpPr>
            <p:cNvPr id="1046" name="Freeform 11"/>
            <p:cNvSpPr>
              <a:spLocks/>
            </p:cNvSpPr>
            <p:nvPr/>
          </p:nvSpPr>
          <p:spPr bwMode="auto">
            <a:xfrm>
              <a:off x="2487613" y="2284413"/>
              <a:ext cx="85725" cy="533400"/>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endParaRPr lang="en-US"/>
            </a:p>
          </p:txBody>
        </p:sp>
        <p:sp>
          <p:nvSpPr>
            <p:cNvPr id="1047" name="Freeform 12"/>
            <p:cNvSpPr>
              <a:spLocks/>
            </p:cNvSpPr>
            <p:nvPr/>
          </p:nvSpPr>
          <p:spPr bwMode="auto">
            <a:xfrm>
              <a:off x="2597151" y="2779713"/>
              <a:ext cx="550863" cy="1978025"/>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endParaRPr lang="en-US"/>
            </a:p>
          </p:txBody>
        </p:sp>
        <p:sp>
          <p:nvSpPr>
            <p:cNvPr id="1048" name="Freeform 13"/>
            <p:cNvSpPr>
              <a:spLocks/>
            </p:cNvSpPr>
            <p:nvPr/>
          </p:nvSpPr>
          <p:spPr bwMode="auto">
            <a:xfrm>
              <a:off x="3175001" y="4730750"/>
              <a:ext cx="519113" cy="1209675"/>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endParaRPr lang="en-US"/>
            </a:p>
          </p:txBody>
        </p:sp>
        <p:sp>
          <p:nvSpPr>
            <p:cNvPr id="1049" name="Freeform 14"/>
            <p:cNvSpPr>
              <a:spLocks/>
            </p:cNvSpPr>
            <p:nvPr/>
          </p:nvSpPr>
          <p:spPr bwMode="auto">
            <a:xfrm>
              <a:off x="3305176" y="5630863"/>
              <a:ext cx="146050" cy="309563"/>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endParaRPr lang="en-US"/>
            </a:p>
          </p:txBody>
        </p:sp>
        <p:sp>
          <p:nvSpPr>
            <p:cNvPr id="1050" name="Freeform 15"/>
            <p:cNvSpPr>
              <a:spLocks/>
            </p:cNvSpPr>
            <p:nvPr/>
          </p:nvSpPr>
          <p:spPr bwMode="auto">
            <a:xfrm>
              <a:off x="2573338" y="2817813"/>
              <a:ext cx="700088" cy="2835275"/>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endParaRPr lang="en-US"/>
            </a:p>
          </p:txBody>
        </p:sp>
        <p:sp>
          <p:nvSpPr>
            <p:cNvPr id="1051" name="Freeform 16"/>
            <p:cNvSpPr>
              <a:spLocks/>
            </p:cNvSpPr>
            <p:nvPr/>
          </p:nvSpPr>
          <p:spPr bwMode="auto">
            <a:xfrm>
              <a:off x="2506663" y="285750"/>
              <a:ext cx="90488" cy="2493963"/>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endParaRPr lang="en-US"/>
            </a:p>
          </p:txBody>
        </p:sp>
        <p:sp>
          <p:nvSpPr>
            <p:cNvPr id="1052" name="Freeform 17"/>
            <p:cNvSpPr>
              <a:spLocks/>
            </p:cNvSpPr>
            <p:nvPr/>
          </p:nvSpPr>
          <p:spPr bwMode="auto">
            <a:xfrm>
              <a:off x="2554288" y="2598738"/>
              <a:ext cx="66675" cy="420688"/>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endParaRPr lang="en-US"/>
            </a:p>
          </p:txBody>
        </p:sp>
        <p:sp>
          <p:nvSpPr>
            <p:cNvPr id="1053" name="Freeform 18"/>
            <p:cNvSpPr>
              <a:spLocks/>
            </p:cNvSpPr>
            <p:nvPr/>
          </p:nvSpPr>
          <p:spPr bwMode="auto">
            <a:xfrm>
              <a:off x="3143251" y="4757738"/>
              <a:ext cx="161925" cy="873125"/>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endParaRPr lang="en-US"/>
            </a:p>
          </p:txBody>
        </p:sp>
        <p:sp>
          <p:nvSpPr>
            <p:cNvPr id="1054" name="Freeform 19"/>
            <p:cNvSpPr>
              <a:spLocks/>
            </p:cNvSpPr>
            <p:nvPr/>
          </p:nvSpPr>
          <p:spPr bwMode="auto">
            <a:xfrm>
              <a:off x="3148013" y="1282700"/>
              <a:ext cx="1768475" cy="3448050"/>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endParaRPr lang="en-US"/>
            </a:p>
          </p:txBody>
        </p:sp>
        <p:sp>
          <p:nvSpPr>
            <p:cNvPr id="1055" name="Freeform 20"/>
            <p:cNvSpPr>
              <a:spLocks/>
            </p:cNvSpPr>
            <p:nvPr/>
          </p:nvSpPr>
          <p:spPr bwMode="auto">
            <a:xfrm>
              <a:off x="3273426" y="5653088"/>
              <a:ext cx="138113" cy="287338"/>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endParaRPr lang="en-US"/>
            </a:p>
          </p:txBody>
        </p:sp>
        <p:sp>
          <p:nvSpPr>
            <p:cNvPr id="1056" name="Freeform 21"/>
            <p:cNvSpPr>
              <a:spLocks/>
            </p:cNvSpPr>
            <p:nvPr/>
          </p:nvSpPr>
          <p:spPr bwMode="auto">
            <a:xfrm>
              <a:off x="3143251" y="4656138"/>
              <a:ext cx="31750" cy="188913"/>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endParaRPr lang="en-US"/>
            </a:p>
          </p:txBody>
        </p:sp>
        <p:sp>
          <p:nvSpPr>
            <p:cNvPr id="1057" name="Freeform 22"/>
            <p:cNvSpPr>
              <a:spLocks/>
            </p:cNvSpPr>
            <p:nvPr/>
          </p:nvSpPr>
          <p:spPr bwMode="auto">
            <a:xfrm>
              <a:off x="3211513" y="5410200"/>
              <a:ext cx="203200" cy="530225"/>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endParaRPr lang="en-US"/>
            </a:p>
          </p:txBody>
        </p:sp>
      </p:grpSp>
      <p:grpSp>
        <p:nvGrpSpPr>
          <p:cNvPr id="1027" name="Group 48"/>
          <p:cNvGrpSpPr>
            <a:grpSpLocks/>
          </p:cNvGrpSpPr>
          <p:nvPr/>
        </p:nvGrpSpPr>
        <p:grpSpPr bwMode="auto">
          <a:xfrm>
            <a:off x="20638" y="0"/>
            <a:ext cx="1952625" cy="6853238"/>
            <a:chOff x="6627813" y="195717"/>
            <a:chExt cx="1952625" cy="5678034"/>
          </a:xfrm>
        </p:grpSpPr>
        <p:sp>
          <p:nvSpPr>
            <p:cNvPr id="1034" name="Freeform 27"/>
            <p:cNvSpPr>
              <a:spLocks/>
            </p:cNvSpPr>
            <p:nvPr/>
          </p:nvSpPr>
          <p:spPr bwMode="auto">
            <a:xfrm>
              <a:off x="6627813" y="195717"/>
              <a:ext cx="409575" cy="3646488"/>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endParaRPr lang="en-US"/>
            </a:p>
          </p:txBody>
        </p:sp>
        <p:sp>
          <p:nvSpPr>
            <p:cNvPr id="1035" name="Freeform 28"/>
            <p:cNvSpPr>
              <a:spLocks/>
            </p:cNvSpPr>
            <p:nvPr/>
          </p:nvSpPr>
          <p:spPr bwMode="auto">
            <a:xfrm>
              <a:off x="7061201" y="3771900"/>
              <a:ext cx="350838" cy="1309688"/>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endParaRPr lang="en-US"/>
            </a:p>
          </p:txBody>
        </p:sp>
        <p:sp>
          <p:nvSpPr>
            <p:cNvPr id="1036" name="Freeform 29"/>
            <p:cNvSpPr>
              <a:spLocks/>
            </p:cNvSpPr>
            <p:nvPr/>
          </p:nvSpPr>
          <p:spPr bwMode="auto">
            <a:xfrm>
              <a:off x="7439026" y="5053013"/>
              <a:ext cx="357188" cy="82073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endParaRPr lang="en-US"/>
            </a:p>
          </p:txBody>
        </p:sp>
        <p:sp>
          <p:nvSpPr>
            <p:cNvPr id="1037" name="Freeform 30"/>
            <p:cNvSpPr>
              <a:spLocks/>
            </p:cNvSpPr>
            <p:nvPr/>
          </p:nvSpPr>
          <p:spPr bwMode="auto">
            <a:xfrm>
              <a:off x="7037388" y="3811588"/>
              <a:ext cx="457200" cy="1852613"/>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endParaRPr lang="en-US"/>
            </a:p>
          </p:txBody>
        </p:sp>
        <p:sp>
          <p:nvSpPr>
            <p:cNvPr id="1038" name="Freeform 31"/>
            <p:cNvSpPr>
              <a:spLocks/>
            </p:cNvSpPr>
            <p:nvPr/>
          </p:nvSpPr>
          <p:spPr bwMode="auto">
            <a:xfrm>
              <a:off x="6992938" y="1263650"/>
              <a:ext cx="144463" cy="2508250"/>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endParaRPr lang="en-US"/>
            </a:p>
          </p:txBody>
        </p:sp>
        <p:sp>
          <p:nvSpPr>
            <p:cNvPr id="1039" name="Freeform 32"/>
            <p:cNvSpPr>
              <a:spLocks/>
            </p:cNvSpPr>
            <p:nvPr/>
          </p:nvSpPr>
          <p:spPr bwMode="auto">
            <a:xfrm>
              <a:off x="7526338" y="5640388"/>
              <a:ext cx="111125" cy="233363"/>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endParaRPr lang="en-US"/>
            </a:p>
          </p:txBody>
        </p:sp>
        <p:sp>
          <p:nvSpPr>
            <p:cNvPr id="1040" name="Freeform 33"/>
            <p:cNvSpPr>
              <a:spLocks/>
            </p:cNvSpPr>
            <p:nvPr/>
          </p:nvSpPr>
          <p:spPr bwMode="auto">
            <a:xfrm>
              <a:off x="7021513" y="3598863"/>
              <a:ext cx="68263" cy="423863"/>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endParaRPr lang="en-US"/>
            </a:p>
          </p:txBody>
        </p:sp>
        <p:sp>
          <p:nvSpPr>
            <p:cNvPr id="1041" name="Freeform 34"/>
            <p:cNvSpPr>
              <a:spLocks/>
            </p:cNvSpPr>
            <p:nvPr/>
          </p:nvSpPr>
          <p:spPr bwMode="auto">
            <a:xfrm>
              <a:off x="7412038" y="2801938"/>
              <a:ext cx="1168400" cy="2251075"/>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endParaRPr lang="en-US"/>
            </a:p>
          </p:txBody>
        </p:sp>
        <p:sp>
          <p:nvSpPr>
            <p:cNvPr id="1042" name="Freeform 35"/>
            <p:cNvSpPr>
              <a:spLocks/>
            </p:cNvSpPr>
            <p:nvPr/>
          </p:nvSpPr>
          <p:spPr bwMode="auto">
            <a:xfrm>
              <a:off x="7494588" y="5664200"/>
              <a:ext cx="100013" cy="209550"/>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endParaRPr lang="en-US"/>
            </a:p>
          </p:txBody>
        </p:sp>
        <p:sp>
          <p:nvSpPr>
            <p:cNvPr id="1043" name="Freeform 36"/>
            <p:cNvSpPr>
              <a:spLocks/>
            </p:cNvSpPr>
            <p:nvPr/>
          </p:nvSpPr>
          <p:spPr bwMode="auto">
            <a:xfrm>
              <a:off x="7412038" y="5081588"/>
              <a:ext cx="114300" cy="558800"/>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endParaRPr lang="en-US"/>
            </a:p>
          </p:txBody>
        </p:sp>
        <p:sp>
          <p:nvSpPr>
            <p:cNvPr id="1044" name="Freeform 37"/>
            <p:cNvSpPr>
              <a:spLocks/>
            </p:cNvSpPr>
            <p:nvPr/>
          </p:nvSpPr>
          <p:spPr bwMode="auto">
            <a:xfrm>
              <a:off x="7412038" y="4978400"/>
              <a:ext cx="31750" cy="188913"/>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endParaRPr lang="en-US"/>
            </a:p>
          </p:txBody>
        </p:sp>
        <p:sp>
          <p:nvSpPr>
            <p:cNvPr id="1045" name="Freeform 38"/>
            <p:cNvSpPr>
              <a:spLocks/>
            </p:cNvSpPr>
            <p:nvPr/>
          </p:nvSpPr>
          <p:spPr bwMode="auto">
            <a:xfrm>
              <a:off x="7439026" y="5434013"/>
              <a:ext cx="174625" cy="439738"/>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endParaRPr lang="en-US"/>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688" y="623888"/>
            <a:ext cx="6589712"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30" name="Text Placeholder 2"/>
          <p:cNvSpPr>
            <a:spLocks noGrp="1"/>
          </p:cNvSpPr>
          <p:nvPr>
            <p:ph type="body" idx="1"/>
          </p:nvPr>
        </p:nvSpPr>
        <p:spPr bwMode="auto">
          <a:xfrm>
            <a:off x="1943100" y="2133600"/>
            <a:ext cx="65913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1B0BD647-22B3-4648-8BA5-E068164385DE}" type="datetimeFigureOut">
              <a:rPr lang="ru-RU"/>
              <a:pPr>
                <a:defRPr/>
              </a:pPr>
              <a:t>27.12.2019</a:t>
            </a:fld>
            <a:endParaRPr lang="ru-RU"/>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fontAlgn="auto">
              <a:spcBef>
                <a:spcPts val="0"/>
              </a:spcBef>
              <a:spcAft>
                <a:spcPts val="0"/>
              </a:spcAft>
              <a:defRPr sz="2000" smtClean="0">
                <a:solidFill>
                  <a:srgbClr val="FEFFFF"/>
                </a:solidFill>
                <a:latin typeface="+mn-lt"/>
                <a:cs typeface="+mn-cs"/>
              </a:defRPr>
            </a:lvl1pPr>
          </a:lstStyle>
          <a:p>
            <a:pPr>
              <a:defRPr/>
            </a:pPr>
            <a:fld id="{90C537E7-1086-43C6-88B9-C1EA2477633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Lst>
  <p:timing>
    <p:tnLst>
      <p:par>
        <p:cTn id="1" dur="indefinite" restart="never" nodeType="tmRoot"/>
      </p:par>
    </p:tnLst>
  </p:timing>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itchFamily="34" charset="0"/>
        </a:defRPr>
      </a:lvl2pPr>
      <a:lvl3pPr algn="l" defTabSz="457200" rtl="0" fontAlgn="base">
        <a:spcBef>
          <a:spcPct val="0"/>
        </a:spcBef>
        <a:spcAft>
          <a:spcPct val="0"/>
        </a:spcAft>
        <a:defRPr sz="3600">
          <a:solidFill>
            <a:srgbClr val="262626"/>
          </a:solidFill>
          <a:latin typeface="Century Gothic" pitchFamily="34" charset="0"/>
        </a:defRPr>
      </a:lvl3pPr>
      <a:lvl4pPr algn="l" defTabSz="457200" rtl="0" fontAlgn="base">
        <a:spcBef>
          <a:spcPct val="0"/>
        </a:spcBef>
        <a:spcAft>
          <a:spcPct val="0"/>
        </a:spcAft>
        <a:defRPr sz="3600">
          <a:solidFill>
            <a:srgbClr val="262626"/>
          </a:solidFill>
          <a:latin typeface="Century Gothic" pitchFamily="34" charset="0"/>
        </a:defRPr>
      </a:lvl4pPr>
      <a:lvl5pPr algn="l" defTabSz="457200" rtl="0" fontAlgn="base">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18436"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smtClean="0">
                <a:solidFill>
                  <a:srgbClr val="575F6D"/>
                </a:solidFill>
              </a:defRPr>
            </a:lvl1pPr>
          </a:lstStyle>
          <a:p>
            <a:pPr>
              <a:defRPr/>
            </a:pPr>
            <a:fld id="{8B530A1D-BD9C-47C6-A76B-13710BC59BFA}" type="datetimeFigureOut">
              <a:rPr lang="ru-RU"/>
              <a:pPr>
                <a:defRPr/>
              </a:pPr>
              <a:t>27.12.2019</a:t>
            </a:fld>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rgbClr val="575F6D"/>
                </a:solidFill>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fld id="{815576B6-917C-478D-86BF-BCF7B7E6F8C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iming>
    <p:tnLst>
      <p:par>
        <p:cTn id="1" dur="indefinite" restart="never" nodeType="tmRoot"/>
      </p:par>
    </p:tnLst>
  </p:timing>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30724"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smtClean="0">
                <a:solidFill>
                  <a:srgbClr val="575F6D"/>
                </a:solidFill>
              </a:defRPr>
            </a:lvl1pPr>
          </a:lstStyle>
          <a:p>
            <a:pPr>
              <a:defRPr/>
            </a:pPr>
            <a:fld id="{69C720D8-99E2-48F7-B293-4F9747DC855C}" type="datetimeFigureOut">
              <a:rPr lang="ru-RU"/>
              <a:pPr>
                <a:defRPr/>
              </a:pPr>
              <a:t>27.12.2019</a:t>
            </a:fld>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rgbClr val="575F6D"/>
                </a:solidFill>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fld id="{5C07AF25-FBAC-4A48-B731-87E23BE8D2F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8.xml"/><Relationship Id="rId1" Type="http://schemas.openxmlformats.org/officeDocument/2006/relationships/video" Target="NUL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ideo" Target="NUL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ctrTitle"/>
          </p:nvPr>
        </p:nvSpPr>
        <p:spPr>
          <a:xfrm>
            <a:off x="755650" y="115888"/>
            <a:ext cx="7632700" cy="2233612"/>
          </a:xfrm>
        </p:spPr>
        <p:txBody>
          <a:bodyPr/>
          <a:lstStyle/>
          <a:p>
            <a:pPr algn="ctr"/>
            <a:r>
              <a:rPr lang="en-US" sz="3200" smtClean="0">
                <a:solidFill>
                  <a:schemeClr val="tx1"/>
                </a:solidFill>
                <a:latin typeface="Calibri" pitchFamily="34" charset="0"/>
              </a:rPr>
              <a:t>Mavzu: </a:t>
            </a:r>
            <a:r>
              <a:rPr lang="en-US" sz="3600" smtClean="0">
                <a:latin typeface="Times New Roman" pitchFamily="18" charset="0"/>
              </a:rPr>
              <a:t>Maktabgacha yoshdagi bolalarning matematik tafakkurini rivojlantirishda axborot texnologiyalaridan foydalanish</a:t>
            </a:r>
            <a:r>
              <a:rPr lang="en-US" sz="3600" smtClean="0"/>
              <a:t> </a:t>
            </a:r>
            <a:endParaRPr lang="ru-RU" sz="3600" smtClean="0"/>
          </a:p>
        </p:txBody>
      </p:sp>
      <p:pic>
        <p:nvPicPr>
          <p:cNvPr id="3" name="Рисунок 2"/>
          <p:cNvPicPr>
            <a:picLocks noChangeAspect="1"/>
          </p:cNvPicPr>
          <p:nvPr/>
        </p:nvPicPr>
        <p:blipFill>
          <a:blip r:embed="rId2"/>
          <a:stretch>
            <a:fillRect/>
          </a:stretch>
        </p:blipFill>
        <p:spPr>
          <a:xfrm>
            <a:off x="2393758" y="2564904"/>
            <a:ext cx="4356484" cy="3267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en-US" dirty="0" err="1" smtClean="0"/>
              <a:t>Sportda</a:t>
            </a:r>
            <a:r>
              <a:rPr lang="en-US" dirty="0" smtClean="0"/>
              <a:t> AKT</a:t>
            </a:r>
            <a:endParaRPr lang="ru-RU" dirty="0"/>
          </a:p>
        </p:txBody>
      </p:sp>
      <p:pic>
        <p:nvPicPr>
          <p:cNvPr id="4" name="Shape">
            <a:hlinkClick r:id="" action="ppaction://media"/>
          </p:cNvPr>
          <p:cNvPicPr>
            <a:picLocks noGrp="1" noChangeAspect="1"/>
          </p:cNvPicPr>
          <p:nvPr>
            <p:ph sz="quarter" idx="1"/>
            <a:videoFile r:link="rId1"/>
          </p:nvPr>
        </p:nvPicPr>
        <p:blipFill>
          <a:blip r:embed="rId3"/>
          <a:srcRect/>
          <a:stretch>
            <a:fillRect/>
          </a:stretch>
        </p:blipFill>
        <p:spPr>
          <a:xfrm>
            <a:off x="457200" y="1936750"/>
            <a:ext cx="7467600" cy="4200525"/>
          </a:xfrm>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a:hlinkClick r:id="" action="ppaction://media"/>
          </p:cNvPr>
          <p:cNvPicPr>
            <a:picLocks noChangeAspect="1"/>
          </p:cNvPicPr>
          <p:nvPr>
            <a:videoFile r:link="rId1"/>
          </p:nvPr>
        </p:nvPicPr>
        <p:blipFill>
          <a:blip r:embed="rId3"/>
          <a:srcRect/>
          <a:stretch>
            <a:fillRect/>
          </a:stretch>
        </p:blipFill>
        <p:spPr bwMode="auto">
          <a:xfrm>
            <a:off x="900113" y="549275"/>
            <a:ext cx="6789737" cy="4525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C:\Users\Sony\Desktop\Лондн_2013\L1080415.JPG"/>
          <p:cNvPicPr>
            <a:picLocks noChangeAspect="1" noChangeArrowheads="1"/>
          </p:cNvPicPr>
          <p:nvPr/>
        </p:nvPicPr>
        <p:blipFill>
          <a:blip r:embed="rId2"/>
          <a:srcRect/>
          <a:stretch>
            <a:fillRect/>
          </a:stretch>
        </p:blipFill>
        <p:spPr bwMode="auto">
          <a:xfrm>
            <a:off x="107950" y="1052513"/>
            <a:ext cx="9144000" cy="5148262"/>
          </a:xfrm>
          <a:prstGeom prst="rect">
            <a:avLst/>
          </a:prstGeom>
          <a:noFill/>
          <a:ln w="9525">
            <a:noFill/>
            <a:miter lim="800000"/>
            <a:headEnd/>
            <a:tailEnd/>
          </a:ln>
        </p:spPr>
      </p:pic>
      <p:sp>
        <p:nvSpPr>
          <p:cNvPr id="54274" name="Прямоугольник 2"/>
          <p:cNvSpPr>
            <a:spLocks/>
          </p:cNvSpPr>
          <p:nvPr/>
        </p:nvSpPr>
        <p:spPr bwMode="auto">
          <a:xfrm>
            <a:off x="755650" y="147638"/>
            <a:ext cx="7848600" cy="904875"/>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blipFill dpi="0" rotWithShape="0">
                  <a:blip r:embed="rId3"/>
                  <a:srcRect/>
                  <a:stretch>
                    <a:fillRect/>
                  </a:stretch>
                </a:blipFill>
                <a:effectLst>
                  <a:outerShdw dist="563972" dir="14049741" sx="125000" sy="125000" algn="tl" rotWithShape="0">
                    <a:srgbClr val="C7DFD3">
                      <a:alpha val="79996"/>
                    </a:srgbClr>
                  </a:outerShdw>
                </a:effectLst>
                <a:latin typeface="Times New Roman"/>
                <a:cs typeface="Times New Roman"/>
              </a:rPr>
              <a:t>Ta’limni “Mobillashtirish”</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http://im8-tub-ru.yandex.net/i?id=242211163-53-72&amp;n=21"/>
          <p:cNvPicPr>
            <a:picLocks noChangeAspect="1" noChangeArrowheads="1"/>
          </p:cNvPicPr>
          <p:nvPr/>
        </p:nvPicPr>
        <p:blipFill>
          <a:blip r:embed="rId2"/>
          <a:srcRect/>
          <a:stretch>
            <a:fillRect/>
          </a:stretch>
        </p:blipFill>
        <p:spPr bwMode="auto">
          <a:xfrm>
            <a:off x="2851150" y="1419225"/>
            <a:ext cx="2424113" cy="1624013"/>
          </a:xfrm>
          <a:prstGeom prst="rect">
            <a:avLst/>
          </a:prstGeom>
          <a:noFill/>
          <a:ln w="9525">
            <a:noFill/>
            <a:miter lim="800000"/>
            <a:headEnd/>
            <a:tailEnd/>
          </a:ln>
        </p:spPr>
      </p:pic>
      <p:pic>
        <p:nvPicPr>
          <p:cNvPr id="55298" name="Picture 4" descr="http://im5-tub-ru.yandex.net/i?id=146833587-15-72&amp;n=21"/>
          <p:cNvPicPr>
            <a:picLocks noChangeAspect="1" noChangeArrowheads="1"/>
          </p:cNvPicPr>
          <p:nvPr/>
        </p:nvPicPr>
        <p:blipFill>
          <a:blip r:embed="rId3"/>
          <a:srcRect/>
          <a:stretch>
            <a:fillRect/>
          </a:stretch>
        </p:blipFill>
        <p:spPr bwMode="auto">
          <a:xfrm>
            <a:off x="6300788" y="652463"/>
            <a:ext cx="2843212" cy="2187575"/>
          </a:xfrm>
          <a:prstGeom prst="rect">
            <a:avLst/>
          </a:prstGeom>
          <a:noFill/>
          <a:ln w="9525">
            <a:noFill/>
            <a:miter lim="800000"/>
            <a:headEnd/>
            <a:tailEnd/>
          </a:ln>
        </p:spPr>
      </p:pic>
      <p:pic>
        <p:nvPicPr>
          <p:cNvPr id="55299" name="Picture 6" descr="http://im2-tub-ru.yandex.net/i?id=416923623-50-72&amp;n=21"/>
          <p:cNvPicPr>
            <a:picLocks noChangeAspect="1" noChangeArrowheads="1"/>
          </p:cNvPicPr>
          <p:nvPr/>
        </p:nvPicPr>
        <p:blipFill>
          <a:blip r:embed="rId4"/>
          <a:srcRect/>
          <a:stretch>
            <a:fillRect/>
          </a:stretch>
        </p:blipFill>
        <p:spPr bwMode="auto">
          <a:xfrm>
            <a:off x="4427538" y="2924175"/>
            <a:ext cx="2619375" cy="1965325"/>
          </a:xfrm>
          <a:prstGeom prst="rect">
            <a:avLst/>
          </a:prstGeom>
          <a:noFill/>
          <a:ln w="9525">
            <a:noFill/>
            <a:miter lim="800000"/>
            <a:headEnd/>
            <a:tailEnd/>
          </a:ln>
        </p:spPr>
      </p:pic>
      <p:pic>
        <p:nvPicPr>
          <p:cNvPr id="55300" name="Picture 8" descr="http://im8-tub-ru.yandex.net/i?id=495708713-03-72&amp;n=21"/>
          <p:cNvPicPr>
            <a:picLocks noChangeAspect="1" noChangeArrowheads="1"/>
          </p:cNvPicPr>
          <p:nvPr/>
        </p:nvPicPr>
        <p:blipFill>
          <a:blip r:embed="rId5"/>
          <a:srcRect/>
          <a:stretch>
            <a:fillRect/>
          </a:stretch>
        </p:blipFill>
        <p:spPr bwMode="auto">
          <a:xfrm>
            <a:off x="6638925" y="3403600"/>
            <a:ext cx="2527300" cy="2016125"/>
          </a:xfrm>
          <a:prstGeom prst="rect">
            <a:avLst/>
          </a:prstGeom>
          <a:noFill/>
          <a:ln w="9525">
            <a:noFill/>
            <a:miter lim="800000"/>
            <a:headEnd/>
            <a:tailEnd/>
          </a:ln>
        </p:spPr>
      </p:pic>
      <p:pic>
        <p:nvPicPr>
          <p:cNvPr id="55301" name="Picture 10" descr="http://im6-tub-ru.yandex.net/i?id=207061969-43-72&amp;n=21"/>
          <p:cNvPicPr>
            <a:picLocks noChangeAspect="1" noChangeArrowheads="1"/>
          </p:cNvPicPr>
          <p:nvPr/>
        </p:nvPicPr>
        <p:blipFill>
          <a:blip r:embed="rId6"/>
          <a:srcRect/>
          <a:stretch>
            <a:fillRect/>
          </a:stretch>
        </p:blipFill>
        <p:spPr bwMode="auto">
          <a:xfrm>
            <a:off x="-30163" y="1743075"/>
            <a:ext cx="2881313" cy="2159000"/>
          </a:xfrm>
          <a:prstGeom prst="rect">
            <a:avLst/>
          </a:prstGeom>
          <a:noFill/>
          <a:ln w="9525">
            <a:noFill/>
            <a:miter lim="800000"/>
            <a:headEnd/>
            <a:tailEnd/>
          </a:ln>
        </p:spPr>
      </p:pic>
      <p:sp>
        <p:nvSpPr>
          <p:cNvPr id="55302" name="Прямоугольник 6"/>
          <p:cNvSpPr>
            <a:spLocks/>
          </p:cNvSpPr>
          <p:nvPr/>
        </p:nvSpPr>
        <p:spPr bwMode="auto">
          <a:xfrm>
            <a:off x="1042988" y="260350"/>
            <a:ext cx="6111875" cy="904875"/>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blipFill dpi="0" rotWithShape="0">
                  <a:blip r:embed="rId7"/>
                  <a:srcRect/>
                  <a:stretch>
                    <a:fillRect/>
                  </a:stretch>
                </a:blipFill>
                <a:effectLst>
                  <a:outerShdw dist="563972" dir="14049741" sx="125000" sy="125000" algn="tl" rotWithShape="0">
                    <a:srgbClr val="C7DFD3">
                      <a:alpha val="79996"/>
                    </a:srgbClr>
                  </a:outerShdw>
                </a:effectLst>
                <a:latin typeface="Times New Roman"/>
                <a:cs typeface="Times New Roman"/>
              </a:rPr>
              <a:t> Ta’limni “Planshetlashtirish”</a:t>
            </a:r>
          </a:p>
        </p:txBody>
      </p:sp>
      <p:pic>
        <p:nvPicPr>
          <p:cNvPr id="55303" name="Picture 12" descr="http://im0-tub-ru.yandex.net/i?id=519337310-13-72&amp;n=21"/>
          <p:cNvPicPr>
            <a:picLocks noChangeAspect="1" noChangeArrowheads="1"/>
          </p:cNvPicPr>
          <p:nvPr/>
        </p:nvPicPr>
        <p:blipFill>
          <a:blip r:embed="rId8"/>
          <a:srcRect/>
          <a:stretch>
            <a:fillRect/>
          </a:stretch>
        </p:blipFill>
        <p:spPr bwMode="auto">
          <a:xfrm>
            <a:off x="4773613" y="5367338"/>
            <a:ext cx="2381250" cy="1428750"/>
          </a:xfrm>
          <a:prstGeom prst="rect">
            <a:avLst/>
          </a:prstGeom>
          <a:noFill/>
          <a:ln w="9525">
            <a:noFill/>
            <a:miter lim="800000"/>
            <a:headEnd/>
            <a:tailEnd/>
          </a:ln>
        </p:spPr>
      </p:pic>
      <p:pic>
        <p:nvPicPr>
          <p:cNvPr id="55304" name="Picture 13" descr="C:\Users\Sony\Desktop\Лондн_2013\L1080304_.jpg"/>
          <p:cNvPicPr>
            <a:picLocks noChangeAspect="1" noChangeArrowheads="1"/>
          </p:cNvPicPr>
          <p:nvPr/>
        </p:nvPicPr>
        <p:blipFill>
          <a:blip r:embed="rId9"/>
          <a:srcRect/>
          <a:stretch>
            <a:fillRect/>
          </a:stretch>
        </p:blipFill>
        <p:spPr bwMode="auto">
          <a:xfrm>
            <a:off x="395288" y="3906838"/>
            <a:ext cx="4300537" cy="26701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7525" y="0"/>
            <a:ext cx="6589713" cy="620713"/>
          </a:xfrm>
        </p:spPr>
        <p:txBody>
          <a:bodyPr rtlCol="0">
            <a:normAutofit fontScale="90000"/>
          </a:bodyPr>
          <a:lstStyle/>
          <a:p>
            <a:pPr fontAlgn="auto">
              <a:spcAft>
                <a:spcPts val="0"/>
              </a:spcAft>
              <a:defRPr/>
            </a:pPr>
            <a:r>
              <a:rPr lang="en-US" dirty="0" err="1" smtClean="0">
                <a:solidFill>
                  <a:schemeClr val="tx1">
                    <a:lumMod val="85000"/>
                    <a:lumOff val="15000"/>
                  </a:schemeClr>
                </a:solidFill>
              </a:rPr>
              <a:t>Shagomer</a:t>
            </a:r>
            <a:r>
              <a:rPr lang="en-US" dirty="0" smtClean="0">
                <a:solidFill>
                  <a:schemeClr val="tx1">
                    <a:lumMod val="85000"/>
                    <a:lumOff val="15000"/>
                  </a:schemeClr>
                </a:solidFill>
              </a:rPr>
              <a:t> </a:t>
            </a:r>
            <a:r>
              <a:rPr lang="en-US" dirty="0" err="1" smtClean="0">
                <a:solidFill>
                  <a:schemeClr val="tx1">
                    <a:lumMod val="85000"/>
                    <a:lumOff val="15000"/>
                  </a:schemeClr>
                </a:solidFill>
              </a:rPr>
              <a:t>qurilmalari</a:t>
            </a:r>
            <a:endParaRPr lang="ru-RU" dirty="0">
              <a:solidFill>
                <a:schemeClr val="tx1">
                  <a:lumMod val="85000"/>
                  <a:lumOff val="15000"/>
                </a:schemeClr>
              </a:solidFill>
            </a:endParaRPr>
          </a:p>
        </p:txBody>
      </p:sp>
      <p:pic>
        <p:nvPicPr>
          <p:cNvPr id="56322" name="Объект 3"/>
          <p:cNvPicPr>
            <a:picLocks noGrp="1" noChangeAspect="1"/>
          </p:cNvPicPr>
          <p:nvPr>
            <p:ph idx="1"/>
          </p:nvPr>
        </p:nvPicPr>
        <p:blipFill>
          <a:blip r:embed="rId2"/>
          <a:srcRect/>
          <a:stretch>
            <a:fillRect/>
          </a:stretch>
        </p:blipFill>
        <p:spPr>
          <a:xfrm>
            <a:off x="1547813" y="981075"/>
            <a:ext cx="3095625" cy="4140200"/>
          </a:xfrm>
        </p:spPr>
      </p:pic>
      <p:pic>
        <p:nvPicPr>
          <p:cNvPr id="56323" name="Рисунок 4"/>
          <p:cNvPicPr>
            <a:picLocks noChangeAspect="1"/>
          </p:cNvPicPr>
          <p:nvPr/>
        </p:nvPicPr>
        <p:blipFill>
          <a:blip r:embed="rId3"/>
          <a:srcRect/>
          <a:stretch>
            <a:fillRect/>
          </a:stretch>
        </p:blipFill>
        <p:spPr bwMode="auto">
          <a:xfrm>
            <a:off x="5508625" y="1016000"/>
            <a:ext cx="3095625" cy="397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Заголовок 1"/>
          <p:cNvSpPr>
            <a:spLocks noGrp="1"/>
          </p:cNvSpPr>
          <p:nvPr>
            <p:ph type="title"/>
          </p:nvPr>
        </p:nvSpPr>
        <p:spPr>
          <a:xfrm>
            <a:off x="1944688" y="333375"/>
            <a:ext cx="6589712" cy="719138"/>
          </a:xfrm>
        </p:spPr>
        <p:txBody>
          <a:bodyPr/>
          <a:lstStyle/>
          <a:p>
            <a:pPr algn="ctr"/>
            <a:r>
              <a:rPr lang="en-US" smtClean="0"/>
              <a:t>Sportda AKT</a:t>
            </a:r>
            <a:endParaRPr lang="ru-RU" smtClean="0"/>
          </a:p>
        </p:txBody>
      </p:sp>
      <p:pic>
        <p:nvPicPr>
          <p:cNvPr id="4" name="Рисунок 8"/>
          <p:cNvPicPr>
            <a:picLocks noGrp="1" noChangeAspect="1"/>
          </p:cNvPicPr>
          <p:nvPr>
            <p:ph idx="1"/>
          </p:nvPr>
        </p:nvPicPr>
        <p:blipFill>
          <a:blip r:embed="rId2">
            <a:extLst>
              <a:ext uri="{28A0092B-C50C-407E-A947-70E740481C1C}"/>
            </a:extLst>
          </a:blip>
          <a:srcRect/>
          <a:stretch>
            <a:fillRect/>
          </a:stretch>
        </p:blipFill>
        <p:spPr>
          <a:xfrm>
            <a:off x="899592" y="1324736"/>
            <a:ext cx="3349749" cy="3904464"/>
          </a:xfrm>
          <a:effectLst>
            <a:softEdge rad="112500"/>
          </a:effectLst>
          <a:extLst>
            <a:ext uri="{909E8E84-426E-40DD-AFC4-6F175D3DCCD1}"/>
            <a:ext uri="{91240B29-F687-4F45-9708-019B960494DF}"/>
          </a:extLst>
        </p:spPr>
      </p:pic>
      <p:pic>
        <p:nvPicPr>
          <p:cNvPr id="57347" name="Рисунок 4"/>
          <p:cNvPicPr>
            <a:picLocks noChangeAspect="1"/>
          </p:cNvPicPr>
          <p:nvPr/>
        </p:nvPicPr>
        <p:blipFill>
          <a:blip r:embed="rId3"/>
          <a:srcRect/>
          <a:stretch>
            <a:fillRect/>
          </a:stretch>
        </p:blipFill>
        <p:spPr bwMode="auto">
          <a:xfrm>
            <a:off x="4067175" y="1628775"/>
            <a:ext cx="4902200" cy="3600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765175"/>
            <a:ext cx="8064500" cy="5262563"/>
          </a:xfrm>
          <a:prstGeom prst="rect">
            <a:avLst/>
          </a:prstGeom>
        </p:spPr>
        <p:txBody>
          <a:bodyPr>
            <a:spAutoFit/>
          </a:bodyPr>
          <a:lstStyle/>
          <a:p>
            <a:pPr algn="just" fontAlgn="auto">
              <a:spcBef>
                <a:spcPts val="0"/>
              </a:spcBef>
              <a:spcAft>
                <a:spcPts val="0"/>
              </a:spcAft>
              <a:defRPr/>
            </a:pPr>
            <a:r>
              <a:rPr lang="en-US" sz="1600" b="1" i="1" dirty="0">
                <a:solidFill>
                  <a:srgbClr val="C00000"/>
                </a:solidFill>
                <a:latin typeface="+mn-lt"/>
                <a:cs typeface="+mn-cs"/>
              </a:rPr>
              <a:t>	</a:t>
            </a:r>
            <a:r>
              <a:rPr lang="en-US" sz="1600" b="1" i="1" dirty="0" err="1">
                <a:solidFill>
                  <a:srgbClr val="C00000"/>
                </a:solidFill>
                <a:latin typeface="+mn-lt"/>
                <a:cs typeface="+mn-cs"/>
              </a:rPr>
              <a:t>Hozirgi</a:t>
            </a:r>
            <a:r>
              <a:rPr lang="en-US" sz="1600" b="1" i="1" dirty="0">
                <a:solidFill>
                  <a:srgbClr val="C00000"/>
                </a:solidFill>
                <a:latin typeface="+mn-lt"/>
                <a:cs typeface="+mn-cs"/>
              </a:rPr>
              <a:t> </a:t>
            </a:r>
            <a:r>
              <a:rPr lang="en-US" sz="1600" b="1" i="1" dirty="0" err="1">
                <a:solidFill>
                  <a:srgbClr val="C00000"/>
                </a:solidFill>
                <a:latin typeface="+mn-lt"/>
                <a:cs typeface="+mn-cs"/>
              </a:rPr>
              <a:t>kunda</a:t>
            </a:r>
            <a:r>
              <a:rPr lang="en-US" sz="1600" b="1" i="1" dirty="0">
                <a:solidFill>
                  <a:srgbClr val="C00000"/>
                </a:solidFill>
                <a:latin typeface="+mn-lt"/>
                <a:cs typeface="+mn-cs"/>
              </a:rPr>
              <a:t> </a:t>
            </a:r>
            <a:r>
              <a:rPr lang="en-US" sz="1600" b="1" i="1" dirty="0" err="1">
                <a:solidFill>
                  <a:srgbClr val="C00000"/>
                </a:solidFill>
                <a:latin typeface="+mn-lt"/>
                <a:cs typeface="+mn-cs"/>
              </a:rPr>
              <a:t>AKTlar</a:t>
            </a:r>
            <a:r>
              <a:rPr lang="en-US" sz="1600" b="1" i="1" dirty="0">
                <a:solidFill>
                  <a:srgbClr val="C00000"/>
                </a:solidFill>
                <a:latin typeface="+mn-lt"/>
                <a:cs typeface="+mn-cs"/>
              </a:rPr>
              <a:t> </a:t>
            </a:r>
            <a:r>
              <a:rPr lang="en-US" sz="1600" b="1" i="1" dirty="0" err="1">
                <a:solidFill>
                  <a:srgbClr val="C00000"/>
                </a:solidFill>
                <a:latin typeface="+mn-lt"/>
                <a:cs typeface="+mn-cs"/>
              </a:rPr>
              <a:t>ta’lim</a:t>
            </a:r>
            <a:r>
              <a:rPr lang="en-US" sz="1600" b="1" i="1" dirty="0">
                <a:solidFill>
                  <a:srgbClr val="C00000"/>
                </a:solidFill>
                <a:latin typeface="+mn-lt"/>
                <a:cs typeface="+mn-cs"/>
              </a:rPr>
              <a:t> </a:t>
            </a:r>
            <a:r>
              <a:rPr lang="en-US" sz="1600" b="1" i="1" dirty="0" err="1">
                <a:solidFill>
                  <a:srgbClr val="C00000"/>
                </a:solidFill>
                <a:latin typeface="+mn-lt"/>
                <a:cs typeface="+mn-cs"/>
              </a:rPr>
              <a:t>tizimida</a:t>
            </a:r>
            <a:r>
              <a:rPr lang="en-US" sz="1600" b="1" i="1" dirty="0">
                <a:solidFill>
                  <a:srgbClr val="C00000"/>
                </a:solidFill>
                <a:latin typeface="+mn-lt"/>
                <a:cs typeface="+mn-cs"/>
              </a:rPr>
              <a:t> </a:t>
            </a:r>
            <a:r>
              <a:rPr lang="en-US" sz="1600" b="1" i="1" dirty="0" err="1">
                <a:solidFill>
                  <a:srgbClr val="C00000"/>
                </a:solidFill>
                <a:latin typeface="+mn-lt"/>
                <a:cs typeface="+mn-cs"/>
              </a:rPr>
              <a:t>asosan</a:t>
            </a:r>
            <a:r>
              <a:rPr lang="en-US" sz="1600" b="1" i="1" dirty="0">
                <a:solidFill>
                  <a:srgbClr val="C00000"/>
                </a:solidFill>
                <a:latin typeface="+mn-lt"/>
                <a:cs typeface="+mn-cs"/>
              </a:rPr>
              <a:t> </a:t>
            </a:r>
            <a:r>
              <a:rPr lang="en-US" sz="1600" b="1" i="1" dirty="0" err="1">
                <a:solidFill>
                  <a:srgbClr val="C00000"/>
                </a:solidFill>
                <a:latin typeface="+mn-lt"/>
                <a:cs typeface="+mn-cs"/>
              </a:rPr>
              <a:t>to‘rt</a:t>
            </a:r>
            <a:r>
              <a:rPr lang="en-US" sz="1600" b="1" i="1" dirty="0">
                <a:solidFill>
                  <a:srgbClr val="C00000"/>
                </a:solidFill>
                <a:latin typeface="+mn-lt"/>
                <a:cs typeface="+mn-cs"/>
              </a:rPr>
              <a:t> </a:t>
            </a:r>
            <a:r>
              <a:rPr lang="en-US" sz="1600" b="1" i="1" dirty="0" err="1">
                <a:solidFill>
                  <a:srgbClr val="C00000"/>
                </a:solidFill>
                <a:latin typeface="+mn-lt"/>
                <a:cs typeface="+mn-cs"/>
              </a:rPr>
              <a:t>yo‘nalishda</a:t>
            </a:r>
            <a:r>
              <a:rPr lang="en-US" sz="1600" b="1" i="1" dirty="0">
                <a:solidFill>
                  <a:srgbClr val="C00000"/>
                </a:solidFill>
                <a:latin typeface="+mn-lt"/>
                <a:cs typeface="+mn-cs"/>
              </a:rPr>
              <a:t>: </a:t>
            </a:r>
            <a:endParaRPr lang="ru-RU" sz="1600" b="1" i="1" dirty="0">
              <a:solidFill>
                <a:srgbClr val="C00000"/>
              </a:solidFill>
              <a:latin typeface="+mn-lt"/>
              <a:cs typeface="+mn-cs"/>
            </a:endParaRPr>
          </a:p>
          <a:p>
            <a:pPr marL="285750" indent="-285750" algn="just" fontAlgn="auto">
              <a:spcBef>
                <a:spcPts val="0"/>
              </a:spcBef>
              <a:spcAft>
                <a:spcPts val="0"/>
              </a:spcAft>
              <a:buClr>
                <a:srgbClr val="C00000"/>
              </a:buClr>
              <a:buFont typeface="Wingdings" pitchFamily="2" charset="2"/>
              <a:buChar char="ü"/>
              <a:defRPr/>
            </a:pPr>
            <a:r>
              <a:rPr lang="ru-RU" sz="1600" dirty="0" err="1">
                <a:latin typeface="+mn-lt"/>
                <a:cs typeface="+mn-cs"/>
              </a:rPr>
              <a:t>o‘rganish</a:t>
            </a:r>
            <a:r>
              <a:rPr lang="ru-RU" sz="1600" dirty="0">
                <a:latin typeface="+mn-lt"/>
                <a:cs typeface="+mn-cs"/>
              </a:rPr>
              <a:t> </a:t>
            </a:r>
            <a:r>
              <a:rPr lang="ru-RU" sz="1600" dirty="0" err="1">
                <a:latin typeface="+mn-lt"/>
                <a:cs typeface="+mn-cs"/>
              </a:rPr>
              <a:t>ob’ekti</a:t>
            </a:r>
            <a:r>
              <a:rPr lang="ru-RU" sz="1600" dirty="0">
                <a:latin typeface="+mn-lt"/>
                <a:cs typeface="+mn-cs"/>
              </a:rPr>
              <a:t> </a:t>
            </a:r>
            <a:r>
              <a:rPr lang="ru-RU" sz="1600" dirty="0" err="1">
                <a:latin typeface="+mn-lt"/>
                <a:cs typeface="+mn-cs"/>
              </a:rPr>
              <a:t>sifatida</a:t>
            </a:r>
            <a:r>
              <a:rPr lang="ru-RU" sz="1600" dirty="0">
                <a:latin typeface="+mn-lt"/>
                <a:cs typeface="+mn-cs"/>
              </a:rPr>
              <a:t>;</a:t>
            </a:r>
          </a:p>
          <a:p>
            <a:pPr marL="285750" indent="-285750" algn="just" fontAlgn="auto">
              <a:spcBef>
                <a:spcPts val="0"/>
              </a:spcBef>
              <a:spcAft>
                <a:spcPts val="0"/>
              </a:spcAft>
              <a:buClr>
                <a:srgbClr val="C00000"/>
              </a:buClr>
              <a:buFont typeface="Wingdings" pitchFamily="2" charset="2"/>
              <a:buChar char="ü"/>
              <a:defRPr/>
            </a:pPr>
            <a:r>
              <a:rPr lang="en-US" sz="1600" dirty="0" err="1">
                <a:latin typeface="+mn-lt"/>
                <a:cs typeface="+mn-cs"/>
              </a:rPr>
              <a:t>o‘qitishning</a:t>
            </a:r>
            <a:r>
              <a:rPr lang="en-US" sz="1600" dirty="0">
                <a:latin typeface="+mn-lt"/>
                <a:cs typeface="+mn-cs"/>
              </a:rPr>
              <a:t> </a:t>
            </a:r>
            <a:r>
              <a:rPr lang="en-US" sz="1600" dirty="0" err="1">
                <a:latin typeface="+mn-lt"/>
                <a:cs typeface="+mn-cs"/>
              </a:rPr>
              <a:t>texnik</a:t>
            </a:r>
            <a:r>
              <a:rPr lang="en-US" sz="1600" dirty="0">
                <a:latin typeface="+mn-lt"/>
                <a:cs typeface="+mn-cs"/>
              </a:rPr>
              <a:t> </a:t>
            </a:r>
            <a:r>
              <a:rPr lang="en-US" sz="1600" dirty="0" err="1">
                <a:latin typeface="+mn-lt"/>
                <a:cs typeface="+mn-cs"/>
              </a:rPr>
              <a:t>vositalari</a:t>
            </a:r>
            <a:r>
              <a:rPr lang="en-US" sz="1600" dirty="0">
                <a:latin typeface="+mn-lt"/>
                <a:cs typeface="+mn-cs"/>
              </a:rPr>
              <a:t> </a:t>
            </a:r>
            <a:r>
              <a:rPr lang="en-US" sz="1600" dirty="0" err="1">
                <a:latin typeface="+mn-lt"/>
                <a:cs typeface="+mn-cs"/>
              </a:rPr>
              <a:t>sifatida</a:t>
            </a:r>
            <a:r>
              <a:rPr lang="en-US" sz="1600" dirty="0">
                <a:latin typeface="+mn-lt"/>
                <a:cs typeface="+mn-cs"/>
              </a:rPr>
              <a:t>; </a:t>
            </a:r>
            <a:endParaRPr lang="ru-RU" sz="1600" dirty="0">
              <a:latin typeface="+mn-lt"/>
              <a:cs typeface="+mn-cs"/>
            </a:endParaRPr>
          </a:p>
          <a:p>
            <a:pPr marL="285750" indent="-285750" algn="just" fontAlgn="auto">
              <a:spcBef>
                <a:spcPts val="0"/>
              </a:spcBef>
              <a:spcAft>
                <a:spcPts val="0"/>
              </a:spcAft>
              <a:buClr>
                <a:srgbClr val="C00000"/>
              </a:buClr>
              <a:buFont typeface="Wingdings" pitchFamily="2" charset="2"/>
              <a:buChar char="ü"/>
              <a:defRPr/>
            </a:pPr>
            <a:r>
              <a:rPr lang="ru-RU" sz="1600" dirty="0" err="1">
                <a:latin typeface="+mn-lt"/>
                <a:cs typeface="+mn-cs"/>
              </a:rPr>
              <a:t>ta’limni</a:t>
            </a:r>
            <a:r>
              <a:rPr lang="ru-RU" sz="1600" dirty="0">
                <a:latin typeface="+mn-lt"/>
                <a:cs typeface="+mn-cs"/>
              </a:rPr>
              <a:t> </a:t>
            </a:r>
            <a:r>
              <a:rPr lang="ru-RU" sz="1600" dirty="0" err="1">
                <a:latin typeface="+mn-lt"/>
                <a:cs typeface="+mn-cs"/>
              </a:rPr>
              <a:t>boshqarishda</a:t>
            </a:r>
            <a:r>
              <a:rPr lang="ru-RU" sz="1600" dirty="0">
                <a:latin typeface="+mn-lt"/>
                <a:cs typeface="+mn-cs"/>
              </a:rPr>
              <a:t>; </a:t>
            </a:r>
          </a:p>
          <a:p>
            <a:pPr marL="285750" indent="-285750" algn="just" fontAlgn="auto">
              <a:spcBef>
                <a:spcPts val="0"/>
              </a:spcBef>
              <a:spcAft>
                <a:spcPts val="0"/>
              </a:spcAft>
              <a:buClr>
                <a:srgbClr val="C00000"/>
              </a:buClr>
              <a:buFont typeface="Wingdings" pitchFamily="2" charset="2"/>
              <a:buChar char="ü"/>
              <a:defRPr/>
            </a:pPr>
            <a:r>
              <a:rPr lang="ru-RU" sz="1600" dirty="0" err="1">
                <a:latin typeface="+mn-lt"/>
                <a:cs typeface="+mn-cs"/>
              </a:rPr>
              <a:t>ilmiy-pedagogik</a:t>
            </a:r>
            <a:r>
              <a:rPr lang="ru-RU" sz="1600" dirty="0">
                <a:latin typeface="+mn-lt"/>
                <a:cs typeface="+mn-cs"/>
              </a:rPr>
              <a:t> </a:t>
            </a:r>
            <a:r>
              <a:rPr lang="ru-RU" sz="1600" dirty="0" err="1">
                <a:latin typeface="+mn-lt"/>
                <a:cs typeface="+mn-cs"/>
              </a:rPr>
              <a:t>izlanishlarda</a:t>
            </a:r>
            <a:r>
              <a:rPr lang="ru-RU" sz="1600" dirty="0">
                <a:latin typeface="+mn-lt"/>
                <a:cs typeface="+mn-cs"/>
              </a:rPr>
              <a:t> </a:t>
            </a:r>
            <a:r>
              <a:rPr lang="ru-RU" sz="1600" dirty="0" err="1">
                <a:latin typeface="+mn-lt"/>
                <a:cs typeface="+mn-cs"/>
              </a:rPr>
              <a:t>foydalanilmoqda</a:t>
            </a:r>
            <a:r>
              <a:rPr lang="ru-RU" sz="1600" dirty="0">
                <a:latin typeface="+mn-lt"/>
                <a:cs typeface="+mn-cs"/>
              </a:rPr>
              <a:t>.</a:t>
            </a:r>
            <a:endParaRPr lang="en-US" sz="1600" dirty="0">
              <a:latin typeface="+mn-lt"/>
              <a:cs typeface="+mn-cs"/>
            </a:endParaRPr>
          </a:p>
          <a:p>
            <a:pPr algn="just" fontAlgn="auto">
              <a:spcBef>
                <a:spcPts val="0"/>
              </a:spcBef>
              <a:spcAft>
                <a:spcPts val="0"/>
              </a:spcAft>
              <a:buClr>
                <a:srgbClr val="C00000"/>
              </a:buClr>
              <a:defRPr/>
            </a:pPr>
            <a:r>
              <a:rPr lang="en-US" sz="1600" b="1" i="1" dirty="0">
                <a:solidFill>
                  <a:srgbClr val="C00000"/>
                </a:solidFill>
                <a:latin typeface="+mn-lt"/>
                <a:cs typeface="+mn-cs"/>
              </a:rPr>
              <a:t>	</a:t>
            </a:r>
            <a:r>
              <a:rPr lang="en-US" sz="1600" b="1" i="1" dirty="0" err="1">
                <a:solidFill>
                  <a:srgbClr val="C00000"/>
                </a:solidFill>
                <a:latin typeface="+mn-lt"/>
                <a:cs typeface="+mn-cs"/>
              </a:rPr>
              <a:t>O‘quv-tarbiya</a:t>
            </a:r>
            <a:r>
              <a:rPr lang="en-US" sz="1600" b="1" i="1" dirty="0">
                <a:solidFill>
                  <a:srgbClr val="C00000"/>
                </a:solidFill>
                <a:latin typeface="+mn-lt"/>
                <a:cs typeface="+mn-cs"/>
              </a:rPr>
              <a:t> </a:t>
            </a:r>
            <a:r>
              <a:rPr lang="en-US" sz="1600" b="1" i="1" dirty="0" err="1">
                <a:solidFill>
                  <a:srgbClr val="C00000"/>
                </a:solidFill>
                <a:latin typeface="+mn-lt"/>
                <a:cs typeface="+mn-cs"/>
              </a:rPr>
              <a:t>jarayonida</a:t>
            </a:r>
            <a:r>
              <a:rPr lang="en-US" sz="1600" b="1" i="1" dirty="0">
                <a:solidFill>
                  <a:srgbClr val="C00000"/>
                </a:solidFill>
                <a:latin typeface="+mn-lt"/>
                <a:cs typeface="+mn-cs"/>
              </a:rPr>
              <a:t> </a:t>
            </a:r>
            <a:r>
              <a:rPr lang="en-US" sz="1600" b="1" i="1" dirty="0" err="1">
                <a:solidFill>
                  <a:srgbClr val="C00000"/>
                </a:solidFill>
                <a:latin typeface="+mn-lt"/>
                <a:cs typeface="+mn-cs"/>
              </a:rPr>
              <a:t>AKTlar</a:t>
            </a:r>
            <a:r>
              <a:rPr lang="en-US" sz="1600" b="1" i="1" dirty="0">
                <a:solidFill>
                  <a:srgbClr val="C00000"/>
                </a:solidFill>
                <a:latin typeface="+mn-lt"/>
                <a:cs typeface="+mn-cs"/>
              </a:rPr>
              <a:t> </a:t>
            </a:r>
            <a:r>
              <a:rPr lang="en-US" sz="1600" b="1" i="1" dirty="0" err="1">
                <a:solidFill>
                  <a:srgbClr val="C00000"/>
                </a:solidFill>
                <a:latin typeface="+mn-lt"/>
                <a:cs typeface="+mn-cs"/>
              </a:rPr>
              <a:t>asosan</a:t>
            </a:r>
            <a:r>
              <a:rPr lang="en-US" sz="1600" b="1" i="1" dirty="0">
                <a:solidFill>
                  <a:srgbClr val="C00000"/>
                </a:solidFill>
                <a:latin typeface="+mn-lt"/>
                <a:cs typeface="+mn-cs"/>
              </a:rPr>
              <a:t> </a:t>
            </a:r>
            <a:r>
              <a:rPr lang="en-US" sz="1600" b="1" i="1" dirty="0" err="1">
                <a:solidFill>
                  <a:srgbClr val="C00000"/>
                </a:solidFill>
                <a:latin typeface="+mn-lt"/>
                <a:cs typeface="+mn-cs"/>
              </a:rPr>
              <a:t>to‘rt</a:t>
            </a:r>
            <a:r>
              <a:rPr lang="en-US" sz="1600" b="1" i="1" dirty="0">
                <a:solidFill>
                  <a:srgbClr val="C00000"/>
                </a:solidFill>
                <a:latin typeface="+mn-lt"/>
                <a:cs typeface="+mn-cs"/>
              </a:rPr>
              <a:t> </a:t>
            </a:r>
            <a:r>
              <a:rPr lang="en-US" sz="1600" b="1" i="1" dirty="0" err="1">
                <a:solidFill>
                  <a:srgbClr val="C00000"/>
                </a:solidFill>
                <a:latin typeface="+mn-lt"/>
                <a:cs typeface="+mn-cs"/>
              </a:rPr>
              <a:t>tartibda</a:t>
            </a:r>
            <a:r>
              <a:rPr lang="en-US" sz="1600" b="1" i="1" dirty="0">
                <a:solidFill>
                  <a:srgbClr val="C00000"/>
                </a:solidFill>
                <a:latin typeface="+mn-lt"/>
                <a:cs typeface="+mn-cs"/>
              </a:rPr>
              <a:t>: </a:t>
            </a:r>
            <a:endParaRPr lang="ru-RU" sz="1600" b="1" i="1" dirty="0">
              <a:solidFill>
                <a:srgbClr val="C00000"/>
              </a:solidFill>
              <a:latin typeface="+mn-lt"/>
              <a:cs typeface="+mn-cs"/>
            </a:endParaRPr>
          </a:p>
          <a:p>
            <a:pPr marL="285750" indent="-285750" algn="just" fontAlgn="auto">
              <a:spcBef>
                <a:spcPts val="0"/>
              </a:spcBef>
              <a:spcAft>
                <a:spcPts val="0"/>
              </a:spcAft>
              <a:buClr>
                <a:srgbClr val="C00000"/>
              </a:buClr>
              <a:buFont typeface="Wingdings" pitchFamily="2" charset="2"/>
              <a:buChar char="ü"/>
              <a:defRPr/>
            </a:pPr>
            <a:r>
              <a:rPr lang="uz-Cyrl-UZ" sz="1600" dirty="0">
                <a:latin typeface="+mn-lt"/>
                <a:cs typeface="+mn-cs"/>
              </a:rPr>
              <a:t>p</a:t>
            </a:r>
            <a:r>
              <a:rPr lang="uz-Cyrl-UZ" sz="1600" i="1" dirty="0">
                <a:latin typeface="+mn-lt"/>
                <a:cs typeface="+mn-cs"/>
              </a:rPr>
              <a:t>assiv qo‘llash</a:t>
            </a:r>
            <a:r>
              <a:rPr lang="uz-Cyrl-UZ" sz="1600" dirty="0">
                <a:latin typeface="+mn-lt"/>
                <a:cs typeface="+mn-cs"/>
              </a:rPr>
              <a:t> – kompyuter oddiy hisoblagich kabi; </a:t>
            </a:r>
            <a:endParaRPr lang="ru-RU" sz="1600" dirty="0">
              <a:latin typeface="+mn-lt"/>
              <a:cs typeface="+mn-cs"/>
            </a:endParaRPr>
          </a:p>
          <a:p>
            <a:pPr marL="285750" indent="-285750" algn="just" fontAlgn="auto">
              <a:spcBef>
                <a:spcPts val="0"/>
              </a:spcBef>
              <a:spcAft>
                <a:spcPts val="0"/>
              </a:spcAft>
              <a:buClr>
                <a:srgbClr val="C00000"/>
              </a:buClr>
              <a:buFont typeface="Wingdings" pitchFamily="2" charset="2"/>
              <a:buChar char="ü"/>
              <a:defRPr/>
            </a:pPr>
            <a:r>
              <a:rPr lang="uz-Cyrl-UZ" sz="1600" dirty="0">
                <a:latin typeface="+mn-lt"/>
                <a:cs typeface="+mn-cs"/>
              </a:rPr>
              <a:t>r</a:t>
            </a:r>
            <a:r>
              <a:rPr lang="uz-Cyrl-UZ" sz="1600" i="1" dirty="0">
                <a:latin typeface="+mn-lt"/>
                <a:cs typeface="+mn-cs"/>
              </a:rPr>
              <a:t>eaktiv muloqat –</a:t>
            </a:r>
            <a:r>
              <a:rPr lang="uz-Cyrl-UZ" sz="1600" dirty="0">
                <a:latin typeface="+mn-lt"/>
                <a:cs typeface="+mn-cs"/>
              </a:rPr>
              <a:t> kompyuter imtihon oluvchi sifatida; </a:t>
            </a:r>
            <a:endParaRPr lang="ru-RU" sz="1600" dirty="0">
              <a:latin typeface="+mn-lt"/>
              <a:cs typeface="+mn-cs"/>
            </a:endParaRPr>
          </a:p>
          <a:p>
            <a:pPr marL="285750" indent="-285750" algn="just" fontAlgn="auto">
              <a:spcBef>
                <a:spcPts val="0"/>
              </a:spcBef>
              <a:spcAft>
                <a:spcPts val="0"/>
              </a:spcAft>
              <a:buClr>
                <a:srgbClr val="C00000"/>
              </a:buClr>
              <a:buFont typeface="Wingdings" pitchFamily="2" charset="2"/>
              <a:buChar char="ü"/>
              <a:defRPr/>
            </a:pPr>
            <a:r>
              <a:rPr lang="uz-Cyrl-UZ" sz="1600" i="1" dirty="0">
                <a:latin typeface="+mn-lt"/>
                <a:cs typeface="+mn-cs"/>
              </a:rPr>
              <a:t>faol muloqat</a:t>
            </a:r>
            <a:r>
              <a:rPr lang="uz-Cyrl-UZ" sz="1600" dirty="0">
                <a:latin typeface="+mn-lt"/>
                <a:cs typeface="+mn-cs"/>
              </a:rPr>
              <a:t> – kompyuter talabaga yo‘l – yo‘riq berish va imtihon olishda; </a:t>
            </a:r>
            <a:endParaRPr lang="ru-RU" sz="1600" dirty="0">
              <a:latin typeface="+mn-lt"/>
              <a:cs typeface="+mn-cs"/>
            </a:endParaRPr>
          </a:p>
          <a:p>
            <a:pPr marL="285750" indent="-285750" algn="just" fontAlgn="auto">
              <a:spcBef>
                <a:spcPts val="0"/>
              </a:spcBef>
              <a:spcAft>
                <a:spcPts val="0"/>
              </a:spcAft>
              <a:buClr>
                <a:srgbClr val="C00000"/>
              </a:buClr>
              <a:buFont typeface="Wingdings" pitchFamily="2" charset="2"/>
              <a:buChar char="ü"/>
              <a:defRPr/>
            </a:pPr>
            <a:r>
              <a:rPr lang="uz-Cyrl-UZ" sz="1600" dirty="0">
                <a:latin typeface="+mn-lt"/>
                <a:cs typeface="+mn-cs"/>
              </a:rPr>
              <a:t>i</a:t>
            </a:r>
            <a:r>
              <a:rPr lang="uz-Cyrl-UZ" sz="1600" i="1" dirty="0">
                <a:latin typeface="+mn-lt"/>
                <a:cs typeface="+mn-cs"/>
              </a:rPr>
              <a:t>nterfaol muloqat</a:t>
            </a:r>
            <a:r>
              <a:rPr lang="uz-Cyrl-UZ" sz="1600" dirty="0">
                <a:latin typeface="+mn-lt"/>
                <a:cs typeface="+mn-cs"/>
              </a:rPr>
              <a:t> – kompyuter sun’iy intellekt sifatida, ya’ni talaba bilan muloqat qilishda foydalaniladi. </a:t>
            </a:r>
            <a:endParaRPr lang="en-US" sz="1600" dirty="0">
              <a:latin typeface="+mn-lt"/>
              <a:cs typeface="+mn-cs"/>
            </a:endParaRPr>
          </a:p>
          <a:p>
            <a:pPr algn="just" fontAlgn="auto">
              <a:spcBef>
                <a:spcPts val="0"/>
              </a:spcBef>
              <a:spcAft>
                <a:spcPts val="0"/>
              </a:spcAft>
              <a:defRPr/>
            </a:pPr>
            <a:r>
              <a:rPr lang="en-US" sz="1600" dirty="0">
                <a:latin typeface="+mn-lt"/>
                <a:cs typeface="+mn-cs"/>
              </a:rPr>
              <a:t>	</a:t>
            </a:r>
            <a:r>
              <a:rPr lang="uz-Cyrl-UZ" sz="1600" b="1" i="1" dirty="0">
                <a:solidFill>
                  <a:srgbClr val="C00000"/>
                </a:solidFill>
                <a:latin typeface="+mn-lt"/>
                <a:cs typeface="+mn-cs"/>
              </a:rPr>
              <a:t>Axborot </a:t>
            </a:r>
            <a:r>
              <a:rPr lang="uz-Cyrl-UZ" sz="1600" b="1" i="1" dirty="0">
                <a:solidFill>
                  <a:srgbClr val="C00000"/>
                </a:solidFill>
                <a:latin typeface="+mn-lt"/>
                <a:cs typeface="+mn-cs"/>
              </a:rPr>
              <a:t>texnologiyalari ta’lim jarayonida muhim o‘rin tutib, quyidagi vazifalarni hal etishga yordam beradi:</a:t>
            </a:r>
            <a:endParaRPr lang="ru-RU" sz="1600" b="1" i="1" dirty="0">
              <a:solidFill>
                <a:srgbClr val="C00000"/>
              </a:solidFill>
              <a:latin typeface="+mn-lt"/>
              <a:cs typeface="+mn-cs"/>
            </a:endParaRPr>
          </a:p>
          <a:p>
            <a:pPr marL="285750" indent="-285750" algn="just" fontAlgn="auto">
              <a:spcBef>
                <a:spcPts val="0"/>
              </a:spcBef>
              <a:spcAft>
                <a:spcPts val="0"/>
              </a:spcAft>
              <a:buClr>
                <a:srgbClr val="C00000"/>
              </a:buClr>
              <a:buFont typeface="Wingdings" pitchFamily="2" charset="2"/>
              <a:buChar char="ü"/>
              <a:defRPr/>
            </a:pPr>
            <a:r>
              <a:rPr lang="uz-Cyrl-UZ" sz="1600" dirty="0">
                <a:latin typeface="+mn-lt"/>
                <a:cs typeface="+mn-cs"/>
              </a:rPr>
              <a:t>har </a:t>
            </a:r>
            <a:r>
              <a:rPr lang="uz-Cyrl-UZ" sz="1600" dirty="0">
                <a:latin typeface="+mn-lt"/>
                <a:cs typeface="+mn-cs"/>
              </a:rPr>
              <a:t>bir  odamga xos noyob fazilatlardan iborat individual qobiliyatlarni </a:t>
            </a:r>
            <a:r>
              <a:rPr lang="uz-Cyrl-UZ" sz="1600" dirty="0">
                <a:latin typeface="+mn-lt"/>
                <a:cs typeface="+mn-cs"/>
              </a:rPr>
              <a:t>o‘qitilayotgan</a:t>
            </a:r>
            <a:r>
              <a:rPr lang="en-US" sz="1600" dirty="0">
                <a:latin typeface="+mn-lt"/>
                <a:cs typeface="+mn-cs"/>
              </a:rPr>
              <a:t> </a:t>
            </a:r>
            <a:r>
              <a:rPr lang="uz-Cyrl-UZ" sz="1600" dirty="0">
                <a:latin typeface="+mn-lt"/>
                <a:cs typeface="+mn-cs"/>
              </a:rPr>
              <a:t>o‘quvchi </a:t>
            </a:r>
            <a:r>
              <a:rPr lang="uz-Cyrl-UZ" sz="1600" dirty="0">
                <a:latin typeface="+mn-lt"/>
                <a:cs typeface="+mn-cs"/>
              </a:rPr>
              <a:t>va talabalarda ochish, saqlash va rivojlantirish, ularda bilish qobiliyatlarini,  o‘zini o‘zi kamolotga etkazishga intilishni </a:t>
            </a:r>
            <a:r>
              <a:rPr lang="uz-Cyrl-UZ" sz="1600" dirty="0">
                <a:latin typeface="+mn-lt"/>
                <a:cs typeface="+mn-cs"/>
              </a:rPr>
              <a:t>shakllantirish;</a:t>
            </a:r>
            <a:endParaRPr lang="en-US" sz="1600" dirty="0">
              <a:latin typeface="+mn-lt"/>
              <a:cs typeface="+mn-cs"/>
            </a:endParaRPr>
          </a:p>
          <a:p>
            <a:pPr marL="285750" indent="-285750" algn="just" fontAlgn="auto">
              <a:spcBef>
                <a:spcPts val="0"/>
              </a:spcBef>
              <a:spcAft>
                <a:spcPts val="0"/>
              </a:spcAft>
              <a:buClr>
                <a:srgbClr val="C00000"/>
              </a:buClr>
              <a:buFont typeface="Wingdings" pitchFamily="2" charset="2"/>
              <a:buChar char="ü"/>
              <a:defRPr/>
            </a:pPr>
            <a:r>
              <a:rPr lang="uz-Cyrl-UZ" sz="1600" dirty="0">
                <a:latin typeface="+mn-lt"/>
                <a:cs typeface="+mn-cs"/>
              </a:rPr>
              <a:t>voqea </a:t>
            </a:r>
            <a:r>
              <a:rPr lang="uz-Cyrl-UZ" sz="1600" dirty="0">
                <a:latin typeface="+mn-lt"/>
                <a:cs typeface="+mn-cs"/>
              </a:rPr>
              <a:t>va hodisalarni kompleks o‘rganishni, aniq, tabiiy-ilmiy,texnikaviy, ijtimoiy, gumanitar fanlar va san’at orasidagi o‘zaro bog‘liqlikning chambarchasligini </a:t>
            </a:r>
            <a:r>
              <a:rPr lang="uz-Cyrl-UZ" sz="1600" dirty="0">
                <a:latin typeface="+mn-lt"/>
                <a:cs typeface="+mn-cs"/>
              </a:rPr>
              <a:t>ta’minlash;</a:t>
            </a:r>
            <a:endParaRPr lang="en-US" sz="1600" dirty="0">
              <a:latin typeface="+mn-lt"/>
              <a:cs typeface="+mn-cs"/>
            </a:endParaRPr>
          </a:p>
          <a:p>
            <a:pPr marL="285750" indent="-285750" algn="just" fontAlgn="auto">
              <a:spcBef>
                <a:spcPts val="0"/>
              </a:spcBef>
              <a:spcAft>
                <a:spcPts val="0"/>
              </a:spcAft>
              <a:buClr>
                <a:srgbClr val="C00000"/>
              </a:buClr>
              <a:buFont typeface="Wingdings" pitchFamily="2" charset="2"/>
              <a:buChar char="ü"/>
              <a:defRPr/>
            </a:pPr>
            <a:r>
              <a:rPr lang="uz-Cyrl-UZ" sz="1600" dirty="0">
                <a:latin typeface="+mn-lt"/>
                <a:cs typeface="+mn-cs"/>
              </a:rPr>
              <a:t>o‘quv-tarbiya </a:t>
            </a:r>
            <a:r>
              <a:rPr lang="uz-Cyrl-UZ" sz="1600" dirty="0">
                <a:latin typeface="+mn-lt"/>
                <a:cs typeface="+mn-cs"/>
              </a:rPr>
              <a:t>jarayonlarining mazmun, shakl va metodlarini doimiy tarzda va  dinamik ravishda yangilash.  </a:t>
            </a:r>
            <a:endParaRPr lang="ru-RU" sz="1600" dirty="0">
              <a:latin typeface="+mn-lt"/>
              <a:cs typeface="+mn-cs"/>
            </a:endParaRPr>
          </a:p>
          <a:p>
            <a:pPr fontAlgn="auto">
              <a:spcBef>
                <a:spcPts val="0"/>
              </a:spcBef>
              <a:spcAft>
                <a:spcPts val="0"/>
              </a:spcAft>
              <a:buClr>
                <a:srgbClr val="C00000"/>
              </a:buClr>
              <a:defRPr/>
            </a:pPr>
            <a:endParaRPr lang="ru-RU" sz="1600" dirty="0">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908050"/>
            <a:ext cx="7848600" cy="5140325"/>
          </a:xfrm>
          <a:prstGeom prst="rect">
            <a:avLst/>
          </a:prstGeom>
        </p:spPr>
        <p:txBody>
          <a:bodyPr>
            <a:spAutoFit/>
          </a:bodyPr>
          <a:lstStyle/>
          <a:p>
            <a:pPr algn="just" fontAlgn="auto">
              <a:spcBef>
                <a:spcPts val="0"/>
              </a:spcBef>
              <a:spcAft>
                <a:spcPts val="0"/>
              </a:spcAft>
              <a:defRPr/>
            </a:pPr>
            <a:r>
              <a:rPr lang="en-US" sz="1600" dirty="0">
                <a:latin typeface="+mn-lt"/>
                <a:cs typeface="+mn-cs"/>
              </a:rPr>
              <a:t>	</a:t>
            </a:r>
            <a:r>
              <a:rPr lang="uz-Cyrl-UZ" b="1" i="1" dirty="0">
                <a:solidFill>
                  <a:srgbClr val="C00000"/>
                </a:solidFill>
                <a:latin typeface="+mn-lt"/>
                <a:cs typeface="+mn-cs"/>
              </a:rPr>
              <a:t>Ta’lim </a:t>
            </a:r>
            <a:r>
              <a:rPr lang="uz-Cyrl-UZ" b="1" i="1" dirty="0">
                <a:solidFill>
                  <a:srgbClr val="C00000"/>
                </a:solidFill>
                <a:latin typeface="+mn-lt"/>
                <a:cs typeface="+mn-cs"/>
              </a:rPr>
              <a:t>tizimi nuqtai nazaridan axborot texnologiyalarining joriy etilishi bilan birga yuzaga keladigan quyidagi muammolar muhimdir:</a:t>
            </a:r>
            <a:endParaRPr lang="ru-RU" b="1" i="1" dirty="0">
              <a:solidFill>
                <a:srgbClr val="C00000"/>
              </a:solidFill>
              <a:latin typeface="+mn-lt"/>
              <a:cs typeface="+mn-cs"/>
            </a:endParaRPr>
          </a:p>
          <a:p>
            <a:pPr algn="just" fontAlgn="auto">
              <a:spcBef>
                <a:spcPts val="0"/>
              </a:spcBef>
              <a:spcAft>
                <a:spcPts val="0"/>
              </a:spcAft>
              <a:defRPr/>
            </a:pPr>
            <a:r>
              <a:rPr lang="uz-Cyrl-UZ" sz="1600" dirty="0">
                <a:latin typeface="+mn-lt"/>
                <a:cs typeface="+mn-cs"/>
              </a:rPr>
              <a:t>1. Texnik muammolar – bular ta’lim tizimida foydalaniladigan elektron-hisoblash va mikroprotsessor texnikasiga qo‘yiladigan talablarni, ularni amalda qo‘llash xususiyatlarini belgilaydi;</a:t>
            </a:r>
            <a:endParaRPr lang="ru-RU" sz="1600" dirty="0">
              <a:latin typeface="+mn-lt"/>
              <a:cs typeface="+mn-cs"/>
            </a:endParaRPr>
          </a:p>
          <a:p>
            <a:pPr algn="just" fontAlgn="auto">
              <a:spcBef>
                <a:spcPts val="0"/>
              </a:spcBef>
              <a:spcAft>
                <a:spcPts val="0"/>
              </a:spcAft>
              <a:defRPr/>
            </a:pPr>
            <a:r>
              <a:rPr lang="uz-Cyrl-UZ" sz="1600" dirty="0">
                <a:latin typeface="+mn-lt"/>
                <a:cs typeface="+mn-cs"/>
              </a:rPr>
              <a:t>2. Dastur muammolari – bular ta’lim tizimida foydalanish uchun dastur ta’minotining tarkibi va turlarini, ularning qo‘llanish tarkibi va xususiyatlarini belgilaydi;</a:t>
            </a:r>
            <a:endParaRPr lang="ru-RU" sz="1600" dirty="0">
              <a:latin typeface="+mn-lt"/>
              <a:cs typeface="+mn-cs"/>
            </a:endParaRPr>
          </a:p>
          <a:p>
            <a:pPr algn="just" fontAlgn="auto">
              <a:spcBef>
                <a:spcPts val="0"/>
              </a:spcBef>
              <a:spcAft>
                <a:spcPts val="0"/>
              </a:spcAft>
              <a:defRPr/>
            </a:pPr>
            <a:r>
              <a:rPr lang="uz-Cyrl-UZ" sz="1600" dirty="0">
                <a:latin typeface="+mn-lt"/>
                <a:cs typeface="+mn-cs"/>
              </a:rPr>
              <a:t>3. Tayyorgarlik muammolari – bular o‘qituvchi va o‘quvchi, pedagog va talabalarning axborot-kommunikatsiya texnologiyalaridan, shu jumladan, hisoblash texnikasidan ham foydalanish  uquvi bilan bog‘liqdir</a:t>
            </a:r>
            <a:r>
              <a:rPr lang="uz-Cyrl-UZ" sz="1600" dirty="0">
                <a:latin typeface="+mn-lt"/>
                <a:cs typeface="+mn-cs"/>
              </a:rPr>
              <a:t>.</a:t>
            </a:r>
            <a:endParaRPr lang="en-US" sz="1600" dirty="0">
              <a:latin typeface="+mn-lt"/>
              <a:cs typeface="+mn-cs"/>
            </a:endParaRPr>
          </a:p>
          <a:p>
            <a:pPr algn="just" fontAlgn="auto">
              <a:spcBef>
                <a:spcPts val="0"/>
              </a:spcBef>
              <a:spcAft>
                <a:spcPts val="0"/>
              </a:spcAft>
              <a:defRPr/>
            </a:pPr>
            <a:r>
              <a:rPr lang="en-US" sz="1600" dirty="0">
                <a:latin typeface="+mn-lt"/>
                <a:cs typeface="+mn-cs"/>
              </a:rPr>
              <a:t>	</a:t>
            </a:r>
            <a:r>
              <a:rPr lang="uz-Cyrl-UZ" sz="1600" dirty="0">
                <a:latin typeface="+mn-lt"/>
                <a:cs typeface="+mn-cs"/>
              </a:rPr>
              <a:t>Ta’lim </a:t>
            </a:r>
            <a:r>
              <a:rPr lang="uz-Cyrl-UZ" sz="1600" dirty="0">
                <a:latin typeface="+mn-lt"/>
                <a:cs typeface="+mn-cs"/>
              </a:rPr>
              <a:t>texnologiyalari doimo axborotli bo‘lgan, chunki ular ko‘p xil axborotni saqlash, uzatish, foydalanuvchilarga etkazish bilan bog‘liq edi. Kompyuter texnikasi va kommunikatsiya vositalari paydo bo‘lishi bilan o‘qitish texnologiyalari tubdan o‘zgardi. Ta’lim jarayonida axborot texnologiyalarini amalga oshirilishi quyidagilarning mavjud bo‘lishini taqozo etadi:</a:t>
            </a:r>
            <a:endParaRPr lang="ru-RU" sz="1600" dirty="0">
              <a:latin typeface="+mn-lt"/>
              <a:cs typeface="+mn-cs"/>
            </a:endParaRPr>
          </a:p>
          <a:p>
            <a:pPr marL="285750" indent="-285750" algn="just" fontAlgn="auto">
              <a:spcBef>
                <a:spcPts val="0"/>
              </a:spcBef>
              <a:spcAft>
                <a:spcPts val="0"/>
              </a:spcAft>
              <a:buClr>
                <a:srgbClr val="C00000"/>
              </a:buClr>
              <a:buFont typeface="Wingdings" pitchFamily="2" charset="2"/>
              <a:buChar char="ü"/>
              <a:defRPr/>
            </a:pPr>
            <a:r>
              <a:rPr lang="en-US" sz="1600" dirty="0" err="1">
                <a:latin typeface="+mn-lt"/>
                <a:cs typeface="+mn-cs"/>
              </a:rPr>
              <a:t>ta’limning</a:t>
            </a:r>
            <a:r>
              <a:rPr lang="en-US" sz="1600" dirty="0">
                <a:latin typeface="+mn-lt"/>
                <a:cs typeface="+mn-cs"/>
              </a:rPr>
              <a:t> </a:t>
            </a:r>
            <a:r>
              <a:rPr lang="en-US" sz="1600" dirty="0" err="1">
                <a:latin typeface="+mn-lt"/>
                <a:cs typeface="+mn-cs"/>
              </a:rPr>
              <a:t>texnik</a:t>
            </a:r>
            <a:r>
              <a:rPr lang="en-US" sz="1600" dirty="0">
                <a:latin typeface="+mn-lt"/>
                <a:cs typeface="+mn-cs"/>
              </a:rPr>
              <a:t> </a:t>
            </a:r>
            <a:r>
              <a:rPr lang="en-US" sz="1600" dirty="0" err="1">
                <a:latin typeface="+mn-lt"/>
                <a:cs typeface="+mn-cs"/>
              </a:rPr>
              <a:t>vositalari</a:t>
            </a:r>
            <a:r>
              <a:rPr lang="en-US" sz="1600" dirty="0">
                <a:latin typeface="+mn-lt"/>
                <a:cs typeface="+mn-cs"/>
              </a:rPr>
              <a:t> </a:t>
            </a:r>
            <a:r>
              <a:rPr lang="en-US" sz="1600" dirty="0" err="1">
                <a:latin typeface="+mn-lt"/>
                <a:cs typeface="+mn-cs"/>
              </a:rPr>
              <a:t>sifatida</a:t>
            </a:r>
            <a:r>
              <a:rPr lang="en-US" sz="1600" dirty="0">
                <a:latin typeface="+mn-lt"/>
                <a:cs typeface="+mn-cs"/>
              </a:rPr>
              <a:t> </a:t>
            </a:r>
            <a:r>
              <a:rPr lang="en-US" sz="1600" dirty="0" err="1">
                <a:latin typeface="+mn-lt"/>
                <a:cs typeface="+mn-cs"/>
              </a:rPr>
              <a:t>kompyuterlar</a:t>
            </a:r>
            <a:r>
              <a:rPr lang="en-US" sz="1600" dirty="0">
                <a:latin typeface="+mn-lt"/>
                <a:cs typeface="+mn-cs"/>
              </a:rPr>
              <a:t> </a:t>
            </a:r>
            <a:r>
              <a:rPr lang="en-US" sz="1600" dirty="0" err="1">
                <a:latin typeface="+mn-lt"/>
                <a:cs typeface="+mn-cs"/>
              </a:rPr>
              <a:t>va</a:t>
            </a:r>
            <a:r>
              <a:rPr lang="en-US" sz="1600" dirty="0">
                <a:latin typeface="+mn-lt"/>
                <a:cs typeface="+mn-cs"/>
              </a:rPr>
              <a:t> </a:t>
            </a:r>
            <a:r>
              <a:rPr lang="en-US" sz="1600" dirty="0" err="1">
                <a:latin typeface="+mn-lt"/>
                <a:cs typeface="+mn-cs"/>
              </a:rPr>
              <a:t>kommunikatsiya</a:t>
            </a:r>
            <a:r>
              <a:rPr lang="en-US" sz="1600" dirty="0">
                <a:latin typeface="+mn-lt"/>
                <a:cs typeface="+mn-cs"/>
              </a:rPr>
              <a:t> </a:t>
            </a:r>
            <a:r>
              <a:rPr lang="en-US" sz="1600" dirty="0" err="1">
                <a:latin typeface="+mn-lt"/>
                <a:cs typeface="+mn-cs"/>
              </a:rPr>
              <a:t>vositalari</a:t>
            </a:r>
            <a:r>
              <a:rPr lang="en-US" sz="1600" dirty="0">
                <a:latin typeface="+mn-lt"/>
                <a:cs typeface="+mn-cs"/>
              </a:rPr>
              <a:t>;</a:t>
            </a:r>
            <a:endParaRPr lang="ru-RU" sz="1600" dirty="0">
              <a:latin typeface="+mn-lt"/>
              <a:cs typeface="+mn-cs"/>
            </a:endParaRPr>
          </a:p>
          <a:p>
            <a:pPr marL="285750" indent="-285750" algn="just" fontAlgn="auto">
              <a:spcBef>
                <a:spcPts val="0"/>
              </a:spcBef>
              <a:spcAft>
                <a:spcPts val="0"/>
              </a:spcAft>
              <a:buClr>
                <a:srgbClr val="C00000"/>
              </a:buClr>
              <a:buFont typeface="Wingdings" pitchFamily="2" charset="2"/>
              <a:buChar char="ü"/>
              <a:defRPr/>
            </a:pPr>
            <a:r>
              <a:rPr lang="en-US" sz="1600" dirty="0" err="1">
                <a:latin typeface="+mn-lt"/>
                <a:cs typeface="+mn-cs"/>
              </a:rPr>
              <a:t>ta’lim</a:t>
            </a:r>
            <a:r>
              <a:rPr lang="en-US" sz="1600" dirty="0">
                <a:latin typeface="+mn-lt"/>
                <a:cs typeface="+mn-cs"/>
              </a:rPr>
              <a:t> </a:t>
            </a:r>
            <a:r>
              <a:rPr lang="en-US" sz="1600" dirty="0" err="1">
                <a:latin typeface="+mn-lt"/>
                <a:cs typeface="+mn-cs"/>
              </a:rPr>
              <a:t>jarayonini</a:t>
            </a:r>
            <a:r>
              <a:rPr lang="en-US" sz="1600" dirty="0">
                <a:latin typeface="+mn-lt"/>
                <a:cs typeface="+mn-cs"/>
              </a:rPr>
              <a:t> </a:t>
            </a:r>
            <a:r>
              <a:rPr lang="en-US" sz="1600" dirty="0" err="1">
                <a:latin typeface="+mn-lt"/>
                <a:cs typeface="+mn-cs"/>
              </a:rPr>
              <a:t>tashkil</a:t>
            </a:r>
            <a:r>
              <a:rPr lang="en-US" sz="1600" dirty="0">
                <a:latin typeface="+mn-lt"/>
                <a:cs typeface="+mn-cs"/>
              </a:rPr>
              <a:t> </a:t>
            </a:r>
            <a:r>
              <a:rPr lang="en-US" sz="1600" dirty="0" err="1">
                <a:latin typeface="+mn-lt"/>
                <a:cs typeface="+mn-cs"/>
              </a:rPr>
              <a:t>etish</a:t>
            </a:r>
            <a:r>
              <a:rPr lang="en-US" sz="1600" dirty="0">
                <a:latin typeface="+mn-lt"/>
                <a:cs typeface="+mn-cs"/>
              </a:rPr>
              <a:t> </a:t>
            </a:r>
            <a:r>
              <a:rPr lang="en-US" sz="1600" dirty="0" err="1">
                <a:latin typeface="+mn-lt"/>
                <a:cs typeface="+mn-cs"/>
              </a:rPr>
              <a:t>uchun</a:t>
            </a:r>
            <a:r>
              <a:rPr lang="en-US" sz="1600" dirty="0">
                <a:latin typeface="+mn-lt"/>
                <a:cs typeface="+mn-cs"/>
              </a:rPr>
              <a:t> </a:t>
            </a:r>
            <a:r>
              <a:rPr lang="en-US" sz="1600" dirty="0" err="1">
                <a:latin typeface="+mn-lt"/>
                <a:cs typeface="+mn-cs"/>
              </a:rPr>
              <a:t>unga</a:t>
            </a:r>
            <a:r>
              <a:rPr lang="en-US" sz="1600" dirty="0">
                <a:latin typeface="+mn-lt"/>
                <a:cs typeface="+mn-cs"/>
              </a:rPr>
              <a:t> </a:t>
            </a:r>
            <a:r>
              <a:rPr lang="en-US" sz="1600" dirty="0" err="1">
                <a:latin typeface="+mn-lt"/>
                <a:cs typeface="+mn-cs"/>
              </a:rPr>
              <a:t>mos</a:t>
            </a:r>
            <a:r>
              <a:rPr lang="en-US" sz="1600" dirty="0">
                <a:latin typeface="+mn-lt"/>
                <a:cs typeface="+mn-cs"/>
              </a:rPr>
              <a:t> </a:t>
            </a:r>
            <a:r>
              <a:rPr lang="en-US" sz="1600" dirty="0" err="1">
                <a:latin typeface="+mn-lt"/>
                <a:cs typeface="+mn-cs"/>
              </a:rPr>
              <a:t>tizimli</a:t>
            </a:r>
            <a:r>
              <a:rPr lang="en-US" sz="1600" dirty="0">
                <a:latin typeface="+mn-lt"/>
                <a:cs typeface="+mn-cs"/>
              </a:rPr>
              <a:t> </a:t>
            </a:r>
            <a:r>
              <a:rPr lang="en-US" sz="1600" dirty="0" err="1">
                <a:latin typeface="+mn-lt"/>
                <a:cs typeface="+mn-cs"/>
              </a:rPr>
              <a:t>va</a:t>
            </a:r>
            <a:r>
              <a:rPr lang="en-US" sz="1600" dirty="0">
                <a:latin typeface="+mn-lt"/>
                <a:cs typeface="+mn-cs"/>
              </a:rPr>
              <a:t> </a:t>
            </a:r>
            <a:r>
              <a:rPr lang="en-US" sz="1600" dirty="0" err="1">
                <a:latin typeface="+mn-lt"/>
                <a:cs typeface="+mn-cs"/>
              </a:rPr>
              <a:t>amaliy</a:t>
            </a:r>
            <a:r>
              <a:rPr lang="en-US" sz="1600" dirty="0">
                <a:latin typeface="+mn-lt"/>
                <a:cs typeface="+mn-cs"/>
              </a:rPr>
              <a:t> </a:t>
            </a:r>
            <a:r>
              <a:rPr lang="en-US" sz="1600" dirty="0" err="1">
                <a:latin typeface="+mn-lt"/>
                <a:cs typeface="+mn-cs"/>
              </a:rPr>
              <a:t>dastur</a:t>
            </a:r>
            <a:r>
              <a:rPr lang="en-US" sz="1600" dirty="0">
                <a:latin typeface="+mn-lt"/>
                <a:cs typeface="+mn-cs"/>
              </a:rPr>
              <a:t> </a:t>
            </a:r>
            <a:r>
              <a:rPr lang="en-US" sz="1600" dirty="0" err="1">
                <a:latin typeface="+mn-lt"/>
                <a:cs typeface="+mn-cs"/>
              </a:rPr>
              <a:t>ta’minoti</a:t>
            </a:r>
            <a:r>
              <a:rPr lang="en-US" sz="1600" dirty="0">
                <a:latin typeface="+mn-lt"/>
                <a:cs typeface="+mn-cs"/>
              </a:rPr>
              <a:t>;</a:t>
            </a:r>
            <a:endParaRPr lang="ru-RU" sz="1600" dirty="0">
              <a:latin typeface="+mn-lt"/>
              <a:cs typeface="+mn-cs"/>
            </a:endParaRPr>
          </a:p>
          <a:p>
            <a:pPr marL="285750" indent="-285750" algn="just" fontAlgn="auto">
              <a:spcBef>
                <a:spcPts val="0"/>
              </a:spcBef>
              <a:spcAft>
                <a:spcPts val="0"/>
              </a:spcAft>
              <a:buClr>
                <a:srgbClr val="C00000"/>
              </a:buClr>
              <a:buFont typeface="Wingdings" pitchFamily="2" charset="2"/>
              <a:buChar char="ü"/>
              <a:defRPr/>
            </a:pPr>
            <a:r>
              <a:rPr lang="en-US" sz="1600" dirty="0" err="1">
                <a:latin typeface="+mn-lt"/>
                <a:cs typeface="+mn-cs"/>
              </a:rPr>
              <a:t>ta’lim-tarbiya</a:t>
            </a:r>
            <a:r>
              <a:rPr lang="en-US" sz="1600" dirty="0">
                <a:latin typeface="+mn-lt"/>
                <a:cs typeface="+mn-cs"/>
              </a:rPr>
              <a:t> </a:t>
            </a:r>
            <a:r>
              <a:rPr lang="en-US" sz="1600" dirty="0" err="1">
                <a:latin typeface="+mn-lt"/>
                <a:cs typeface="+mn-cs"/>
              </a:rPr>
              <a:t>jarayonida</a:t>
            </a:r>
            <a:r>
              <a:rPr lang="en-US" sz="1600" dirty="0">
                <a:latin typeface="+mn-lt"/>
                <a:cs typeface="+mn-cs"/>
              </a:rPr>
              <a:t> </a:t>
            </a:r>
            <a:r>
              <a:rPr lang="en-US" sz="1600" dirty="0" err="1">
                <a:latin typeface="+mn-lt"/>
                <a:cs typeface="+mn-cs"/>
              </a:rPr>
              <a:t>yangi</a:t>
            </a:r>
            <a:r>
              <a:rPr lang="en-US" sz="1600" dirty="0">
                <a:latin typeface="+mn-lt"/>
                <a:cs typeface="+mn-cs"/>
              </a:rPr>
              <a:t> </a:t>
            </a:r>
            <a:r>
              <a:rPr lang="en-US" sz="1600" dirty="0" err="1">
                <a:latin typeface="+mn-lt"/>
                <a:cs typeface="+mn-cs"/>
              </a:rPr>
              <a:t>o‘quv-texnika</a:t>
            </a:r>
            <a:r>
              <a:rPr lang="en-US" sz="1600" dirty="0">
                <a:latin typeface="+mn-lt"/>
                <a:cs typeface="+mn-cs"/>
              </a:rPr>
              <a:t> </a:t>
            </a:r>
            <a:r>
              <a:rPr lang="en-US" sz="1600" dirty="0" err="1">
                <a:latin typeface="+mn-lt"/>
                <a:cs typeface="+mn-cs"/>
              </a:rPr>
              <a:t>vositalarini</a:t>
            </a:r>
            <a:r>
              <a:rPr lang="en-US" sz="1600" dirty="0">
                <a:latin typeface="+mn-lt"/>
                <a:cs typeface="+mn-cs"/>
              </a:rPr>
              <a:t> </a:t>
            </a:r>
            <a:r>
              <a:rPr lang="en-US" sz="1600" dirty="0" err="1">
                <a:latin typeface="+mn-lt"/>
                <a:cs typeface="+mn-cs"/>
              </a:rPr>
              <a:t>tatbiq</a:t>
            </a:r>
            <a:r>
              <a:rPr lang="en-US" sz="1600" dirty="0">
                <a:latin typeface="+mn-lt"/>
                <a:cs typeface="+mn-cs"/>
              </a:rPr>
              <a:t> </a:t>
            </a:r>
            <a:r>
              <a:rPr lang="en-US" sz="1600" dirty="0" err="1">
                <a:latin typeface="+mn-lt"/>
                <a:cs typeface="+mn-cs"/>
              </a:rPr>
              <a:t>etish</a:t>
            </a:r>
            <a:r>
              <a:rPr lang="en-US" sz="1600" dirty="0">
                <a:latin typeface="+mn-lt"/>
                <a:cs typeface="+mn-cs"/>
              </a:rPr>
              <a:t> </a:t>
            </a:r>
            <a:r>
              <a:rPr lang="en-US" sz="1600" dirty="0" err="1">
                <a:latin typeface="+mn-lt"/>
                <a:cs typeface="+mn-cs"/>
              </a:rPr>
              <a:t>bo‘yicha</a:t>
            </a:r>
            <a:r>
              <a:rPr lang="en-US" sz="1600" dirty="0">
                <a:latin typeface="+mn-lt"/>
                <a:cs typeface="+mn-cs"/>
              </a:rPr>
              <a:t> </a:t>
            </a:r>
            <a:r>
              <a:rPr lang="en-US" sz="1600" dirty="0" err="1">
                <a:latin typeface="+mn-lt"/>
                <a:cs typeface="+mn-cs"/>
              </a:rPr>
              <a:t>mos</a:t>
            </a:r>
            <a:r>
              <a:rPr lang="en-US" sz="1600" dirty="0">
                <a:latin typeface="+mn-lt"/>
                <a:cs typeface="+mn-cs"/>
              </a:rPr>
              <a:t> </a:t>
            </a:r>
            <a:r>
              <a:rPr lang="en-US" sz="1600" dirty="0" err="1">
                <a:latin typeface="+mn-lt"/>
                <a:cs typeface="+mn-cs"/>
              </a:rPr>
              <a:t>metodik</a:t>
            </a:r>
            <a:r>
              <a:rPr lang="en-US" sz="1600" dirty="0">
                <a:latin typeface="+mn-lt"/>
                <a:cs typeface="+mn-cs"/>
              </a:rPr>
              <a:t> </a:t>
            </a:r>
            <a:r>
              <a:rPr lang="en-US" sz="1600" dirty="0" err="1">
                <a:latin typeface="+mn-lt"/>
                <a:cs typeface="+mn-cs"/>
              </a:rPr>
              <a:t>ishlanmalar</a:t>
            </a:r>
            <a:r>
              <a:rPr lang="en-US" sz="1600" dirty="0">
                <a:latin typeface="+mn-lt"/>
                <a:cs typeface="+mn-cs"/>
              </a:rPr>
              <a:t>.</a:t>
            </a:r>
            <a:endParaRPr lang="ru-RU" sz="1600" dirty="0">
              <a:latin typeface="+mn-lt"/>
              <a:cs typeface="+mn-cs"/>
            </a:endParaRPr>
          </a:p>
          <a:p>
            <a:pPr algn="just" fontAlgn="auto">
              <a:spcBef>
                <a:spcPts val="0"/>
              </a:spcBef>
              <a:spcAft>
                <a:spcPts val="0"/>
              </a:spcAft>
              <a:defRPr/>
            </a:pPr>
            <a:endParaRPr lang="ru-RU" sz="1600" dirty="0">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Прямоугольник 1"/>
          <p:cNvSpPr>
            <a:spLocks noChangeArrowheads="1"/>
          </p:cNvSpPr>
          <p:nvPr/>
        </p:nvSpPr>
        <p:spPr bwMode="auto">
          <a:xfrm>
            <a:off x="611188" y="1052513"/>
            <a:ext cx="7848600" cy="3970337"/>
          </a:xfrm>
          <a:prstGeom prst="rect">
            <a:avLst/>
          </a:prstGeom>
          <a:noFill/>
          <a:ln w="9525">
            <a:noFill/>
            <a:miter lim="800000"/>
            <a:headEnd/>
            <a:tailEnd/>
          </a:ln>
        </p:spPr>
        <p:txBody>
          <a:bodyPr>
            <a:spAutoFit/>
          </a:bodyPr>
          <a:lstStyle/>
          <a:p>
            <a:pPr algn="ctr"/>
            <a:r>
              <a:rPr lang="uz-Cyrl-UZ" b="1" i="1">
                <a:solidFill>
                  <a:srgbClr val="C00000"/>
                </a:solidFill>
                <a:latin typeface="Century Gothic" pitchFamily="34" charset="0"/>
              </a:rPr>
              <a:t>Nazorat savollar</a:t>
            </a:r>
            <a:r>
              <a:rPr lang="en-US" b="1" i="1">
                <a:solidFill>
                  <a:srgbClr val="C00000"/>
                </a:solidFill>
                <a:latin typeface="Century Gothic" pitchFamily="34" charset="0"/>
              </a:rPr>
              <a:t>i</a:t>
            </a:r>
            <a:r>
              <a:rPr lang="uz-Cyrl-UZ" b="1" i="1">
                <a:solidFill>
                  <a:srgbClr val="C00000"/>
                </a:solidFill>
                <a:latin typeface="Century Gothic" pitchFamily="34" charset="0"/>
              </a:rPr>
              <a:t>:</a:t>
            </a:r>
            <a:endParaRPr lang="ru-RU" b="1" i="1">
              <a:solidFill>
                <a:srgbClr val="C00000"/>
              </a:solidFill>
              <a:latin typeface="Century Gothic" pitchFamily="34" charset="0"/>
            </a:endParaRPr>
          </a:p>
          <a:p>
            <a:r>
              <a:rPr lang="en-US" b="1">
                <a:latin typeface="Century Gothic" pitchFamily="34" charset="0"/>
              </a:rPr>
              <a:t> </a:t>
            </a:r>
            <a:endParaRPr lang="ru-RU" b="1">
              <a:latin typeface="Century Gothic" pitchFamily="34" charset="0"/>
            </a:endParaRPr>
          </a:p>
          <a:p>
            <a:pPr marL="800100" lvl="1" indent="-342900" algn="just">
              <a:buFont typeface="Century Gothic" pitchFamily="34" charset="0"/>
              <a:buAutoNum type="arabicPeriod"/>
            </a:pPr>
            <a:r>
              <a:rPr lang="en-US">
                <a:latin typeface="Century Gothic" pitchFamily="34" charset="0"/>
              </a:rPr>
              <a:t>“Texnologiya» so‘ziga ta’rif bering.</a:t>
            </a:r>
            <a:endParaRPr lang="ru-RU" b="1">
              <a:latin typeface="Century Gothic" pitchFamily="34" charset="0"/>
            </a:endParaRPr>
          </a:p>
          <a:p>
            <a:pPr marL="800100" lvl="1" indent="-342900" algn="just">
              <a:buFont typeface="Century Gothic" pitchFamily="34" charset="0"/>
              <a:buAutoNum type="arabicPeriod"/>
            </a:pPr>
            <a:r>
              <a:rPr lang="en-US">
                <a:latin typeface="Century Gothic" pitchFamily="34" charset="0"/>
              </a:rPr>
              <a:t>«Axborot texnologiyalari» deganda nimani tushinasiz?</a:t>
            </a:r>
            <a:endParaRPr lang="ru-RU" b="1">
              <a:latin typeface="Century Gothic" pitchFamily="34" charset="0"/>
            </a:endParaRPr>
          </a:p>
          <a:p>
            <a:pPr marL="800100" lvl="1" indent="-342900" algn="just">
              <a:buFont typeface="Century Gothic" pitchFamily="34" charset="0"/>
              <a:buAutoNum type="arabicPeriod"/>
            </a:pPr>
            <a:r>
              <a:rPr lang="en-US">
                <a:latin typeface="Century Gothic" pitchFamily="34" charset="0"/>
              </a:rPr>
              <a:t>«Axborot-kommunikatsiya texnologiyalari» deganda nimani tushinasiz?</a:t>
            </a:r>
            <a:endParaRPr lang="ru-RU" b="1">
              <a:latin typeface="Century Gothic" pitchFamily="34" charset="0"/>
            </a:endParaRPr>
          </a:p>
          <a:p>
            <a:pPr marL="800100" lvl="1" indent="-342900" algn="just">
              <a:buFont typeface="Century Gothic" pitchFamily="34" charset="0"/>
              <a:buAutoNum type="arabicPeriod"/>
            </a:pPr>
            <a:r>
              <a:rPr lang="en-US">
                <a:latin typeface="Century Gothic" pitchFamily="34" charset="0"/>
              </a:rPr>
              <a:t>AKTga misollar keltiring.</a:t>
            </a:r>
            <a:endParaRPr lang="ru-RU" b="1">
              <a:latin typeface="Century Gothic" pitchFamily="34" charset="0"/>
            </a:endParaRPr>
          </a:p>
          <a:p>
            <a:pPr marL="800100" lvl="1" indent="-342900" algn="just">
              <a:buFont typeface="Century Gothic" pitchFamily="34" charset="0"/>
              <a:buAutoNum type="arabicPeriod"/>
            </a:pPr>
            <a:r>
              <a:rPr lang="en-US">
                <a:latin typeface="Century Gothic" pitchFamily="34" charset="0"/>
              </a:rPr>
              <a:t>AKT turlarini ajratib bering.</a:t>
            </a:r>
            <a:endParaRPr lang="ru-RU" b="1">
              <a:latin typeface="Century Gothic" pitchFamily="34" charset="0"/>
            </a:endParaRPr>
          </a:p>
          <a:p>
            <a:pPr marL="800100" lvl="1" indent="-342900" algn="just">
              <a:buFont typeface="Century Gothic" pitchFamily="34" charset="0"/>
              <a:buAutoNum type="arabicPeriod"/>
            </a:pPr>
            <a:r>
              <a:rPr lang="en-US">
                <a:latin typeface="Century Gothic" pitchFamily="34" charset="0"/>
              </a:rPr>
              <a:t>AKTning maqsadi nimadan iborat?</a:t>
            </a:r>
            <a:endParaRPr lang="ru-RU" b="1">
              <a:latin typeface="Century Gothic" pitchFamily="34" charset="0"/>
            </a:endParaRPr>
          </a:p>
          <a:p>
            <a:pPr marL="800100" lvl="1" indent="-342900" algn="just">
              <a:buFont typeface="Century Gothic" pitchFamily="34" charset="0"/>
              <a:buAutoNum type="arabicPeriod"/>
            </a:pPr>
            <a:r>
              <a:rPr lang="en-US">
                <a:latin typeface="Century Gothic" pitchFamily="34" charset="0"/>
              </a:rPr>
              <a:t>AKTning rivojlanish bosqichlari qanday davrlarni o‘z ichiga oladi?</a:t>
            </a:r>
            <a:endParaRPr lang="ru-RU" b="1">
              <a:latin typeface="Century Gothic" pitchFamily="34" charset="0"/>
            </a:endParaRPr>
          </a:p>
          <a:p>
            <a:pPr marL="800100" lvl="1" indent="-342900" algn="just">
              <a:buFont typeface="Century Gothic" pitchFamily="34" charset="0"/>
              <a:buAutoNum type="arabicPeriod"/>
            </a:pPr>
            <a:r>
              <a:rPr lang="uz-Cyrl-UZ">
                <a:latin typeface="Century Gothic" pitchFamily="34" charset="0"/>
              </a:rPr>
              <a:t>AKTni  o‘quv-tarbiya jarayonida qo‘llashning didaktik asoslari nimadan iborat? </a:t>
            </a:r>
            <a:endParaRPr lang="ru-RU">
              <a:latin typeface="Century Gothic" pitchFamily="34" charset="0"/>
            </a:endParaRPr>
          </a:p>
          <a:p>
            <a:pPr marL="800100" lvl="1" indent="-342900" algn="just">
              <a:buFont typeface="Century Gothic" pitchFamily="34" charset="0"/>
              <a:buAutoNum type="arabicPeriod"/>
            </a:pPr>
            <a:r>
              <a:rPr lang="uz-Cyrl-UZ">
                <a:latin typeface="Century Gothic" pitchFamily="34" charset="0"/>
              </a:rPr>
              <a:t>AKTni o‘quv-tarbiya jarayonida qo‘llash bo‘yicha misollar keltiring.</a:t>
            </a:r>
            <a:endParaRPr lang="ru-RU">
              <a:latin typeface="Century Gothic" pitchFamily="34" charset="0"/>
            </a:endParaRPr>
          </a:p>
          <a:p>
            <a:pPr marL="800100" lvl="1" indent="-342900" algn="just">
              <a:buFont typeface="Century Gothic" pitchFamily="34" charset="0"/>
              <a:buAutoNum type="arabicPeriod"/>
            </a:pPr>
            <a:r>
              <a:rPr lang="uz-Cyrl-UZ">
                <a:latin typeface="Century Gothic" pitchFamily="34" charset="0"/>
              </a:rPr>
              <a:t>Axborot-kommunikatsiya texnologiyalari vositalaridan ta’lim jarayonida foydalanishning istiqbolli yo‘nalishlari va kelajagi haqida gapirib bering.</a:t>
            </a:r>
            <a:endParaRPr lang="ru-RU">
              <a:latin typeface="Century Gothic"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Прямоугольник 1"/>
          <p:cNvSpPr>
            <a:spLocks noChangeArrowheads="1"/>
          </p:cNvSpPr>
          <p:nvPr/>
        </p:nvSpPr>
        <p:spPr bwMode="auto">
          <a:xfrm>
            <a:off x="827088" y="1582738"/>
            <a:ext cx="7489825" cy="3138487"/>
          </a:xfrm>
          <a:prstGeom prst="rect">
            <a:avLst/>
          </a:prstGeom>
          <a:noFill/>
          <a:ln w="9525">
            <a:noFill/>
            <a:miter lim="800000"/>
            <a:headEnd/>
            <a:tailEnd/>
          </a:ln>
        </p:spPr>
        <p:txBody>
          <a:bodyPr>
            <a:spAutoFit/>
          </a:bodyPr>
          <a:lstStyle/>
          <a:p>
            <a:pPr algn="ctr"/>
            <a:r>
              <a:rPr lang="uz-Cyrl-UZ" b="1" i="1">
                <a:solidFill>
                  <a:srgbClr val="C00000"/>
                </a:solidFill>
                <a:latin typeface="Century Gothic" pitchFamily="34" charset="0"/>
              </a:rPr>
              <a:t>Foydalanilgan adabiyotlar</a:t>
            </a:r>
            <a:endParaRPr lang="en-US" b="1" i="1">
              <a:solidFill>
                <a:srgbClr val="C00000"/>
              </a:solidFill>
              <a:latin typeface="Century Gothic" pitchFamily="34" charset="0"/>
            </a:endParaRPr>
          </a:p>
          <a:p>
            <a:pPr algn="ctr"/>
            <a:endParaRPr lang="ru-RU" b="1" i="1">
              <a:solidFill>
                <a:srgbClr val="C00000"/>
              </a:solidFill>
              <a:latin typeface="Century Gothic" pitchFamily="34" charset="0"/>
            </a:endParaRPr>
          </a:p>
          <a:p>
            <a:pPr algn="just"/>
            <a:r>
              <a:rPr lang="en-US">
                <a:latin typeface="Century Gothic" pitchFamily="34" charset="0"/>
              </a:rPr>
              <a:t>	1. Discovering Computers: Tools,Apps, Devices,and the Impact of Technology,</a:t>
            </a:r>
            <a:r>
              <a:rPr lang="en-US" b="1">
                <a:latin typeface="Century Gothic" pitchFamily="34" charset="0"/>
              </a:rPr>
              <a:t> </a:t>
            </a:r>
            <a:r>
              <a:rPr lang="en-US">
                <a:latin typeface="Century Gothic" pitchFamily="34" charset="0"/>
              </a:rPr>
              <a:t>Cengage Learning 20 Channel Center Street Boston, MA 02210 USA</a:t>
            </a:r>
          </a:p>
          <a:p>
            <a:pPr algn="just"/>
            <a:endParaRPr lang="en-US">
              <a:latin typeface="Century Gothic" pitchFamily="34" charset="0"/>
            </a:endParaRPr>
          </a:p>
          <a:p>
            <a:pPr algn="just"/>
            <a:r>
              <a:rPr lang="en-US">
                <a:latin typeface="Century Gothic" pitchFamily="34" charset="0"/>
              </a:rPr>
              <a:t>	2</a:t>
            </a:r>
            <a:r>
              <a:rPr lang="uz-Cyrl-UZ">
                <a:latin typeface="Century Gothic" pitchFamily="34" charset="0"/>
              </a:rPr>
              <a:t>.</a:t>
            </a:r>
            <a:r>
              <a:rPr lang="en-US">
                <a:latin typeface="Century Gothic" pitchFamily="34" charset="0"/>
              </a:rPr>
              <a:t> Toppi </a:t>
            </a:r>
            <a:r>
              <a:rPr lang="uz-Cyrl-UZ">
                <a:latin typeface="Century Gothic" pitchFamily="34" charset="0"/>
              </a:rPr>
              <a:t>X., “</a:t>
            </a:r>
            <a:r>
              <a:rPr lang="en-US" b="1">
                <a:latin typeface="Century Gothic" pitchFamily="34" charset="0"/>
              </a:rPr>
              <a:t>Computing Handbook: Information Systems and Information technology</a:t>
            </a:r>
            <a:r>
              <a:rPr lang="uz-Cyrl-UZ">
                <a:latin typeface="Century Gothic" pitchFamily="34" charset="0"/>
              </a:rPr>
              <a:t>”  AQSH , Massachust Universiteti -2014 yil.</a:t>
            </a:r>
            <a:endParaRPr lang="ru-RU">
              <a:latin typeface="Century Gothic" pitchFamily="34" charset="0"/>
            </a:endParaRPr>
          </a:p>
          <a:p>
            <a:pPr algn="just"/>
            <a:endParaRPr lang="en-US">
              <a:latin typeface="Century Gothic" pitchFamily="34" charset="0"/>
            </a:endParaRPr>
          </a:p>
          <a:p>
            <a:pPr algn="just"/>
            <a:r>
              <a:rPr lang="en-US">
                <a:latin typeface="Century Gothic" pitchFamily="34" charset="0"/>
              </a:rPr>
              <a:t>	3</a:t>
            </a:r>
            <a:r>
              <a:rPr lang="uz-Cyrl-UZ">
                <a:latin typeface="Century Gothic" pitchFamily="34" charset="0"/>
              </a:rPr>
              <a:t>. </a:t>
            </a:r>
            <a:r>
              <a:rPr lang="en-US">
                <a:latin typeface="Century Gothic" pitchFamily="34" charset="0"/>
              </a:rPr>
              <a:t>Dabnichki P, Baca A.,</a:t>
            </a:r>
            <a:r>
              <a:rPr lang="uz-Cyrl-UZ">
                <a:latin typeface="Century Gothic" pitchFamily="34" charset="0"/>
              </a:rPr>
              <a:t>”</a:t>
            </a:r>
            <a:r>
              <a:rPr lang="en-US" b="1">
                <a:latin typeface="Century Gothic" pitchFamily="34" charset="0"/>
              </a:rPr>
              <a:t>Computers in sports</a:t>
            </a:r>
            <a:r>
              <a:rPr lang="uz-Cyrl-UZ">
                <a:latin typeface="Century Gothic" pitchFamily="34" charset="0"/>
              </a:rPr>
              <a:t>”</a:t>
            </a:r>
            <a:r>
              <a:rPr lang="en-US">
                <a:latin typeface="Century Gothic" pitchFamily="34" charset="0"/>
              </a:rPr>
              <a:t> University of  London, </a:t>
            </a:r>
            <a:r>
              <a:rPr lang="uz-Cyrl-UZ">
                <a:latin typeface="Century Gothic" pitchFamily="34" charset="0"/>
              </a:rPr>
              <a:t>Angliya-2008 yil.</a:t>
            </a:r>
            <a:endParaRPr lang="ru-RU">
              <a:latin typeface="Century Gothic"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650" y="1268413"/>
            <a:ext cx="7777163" cy="4402137"/>
          </a:xfrm>
          <a:prstGeom prst="rect">
            <a:avLst/>
          </a:prstGeom>
        </p:spPr>
        <p:txBody>
          <a:bodyPr>
            <a:spAutoFit/>
          </a:bodyPr>
          <a:lstStyle/>
          <a:p>
            <a:pPr marL="457200" indent="-457200" algn="just" fontAlgn="auto">
              <a:spcBef>
                <a:spcPts val="0"/>
              </a:spcBef>
              <a:spcAft>
                <a:spcPts val="0"/>
              </a:spcAft>
              <a:buClr>
                <a:srgbClr val="C00000"/>
              </a:buClr>
              <a:buFont typeface="Wingdings" pitchFamily="2" charset="2"/>
              <a:buChar char="ü"/>
              <a:defRPr/>
            </a:pPr>
            <a:r>
              <a:rPr lang="uz-Cyrl-UZ" sz="2800" dirty="0">
                <a:latin typeface="+mn-lt"/>
                <a:cs typeface="+mn-cs"/>
              </a:rPr>
              <a:t>Axborot kommunikatsiya texnologiyalari xaqida ma’lumot.</a:t>
            </a:r>
            <a:endParaRPr lang="ru-RU" sz="2800" dirty="0">
              <a:latin typeface="+mn-lt"/>
              <a:cs typeface="+mn-cs"/>
            </a:endParaRPr>
          </a:p>
          <a:p>
            <a:pPr marL="457200" indent="-457200" algn="just" fontAlgn="auto">
              <a:spcBef>
                <a:spcPts val="0"/>
              </a:spcBef>
              <a:spcAft>
                <a:spcPts val="0"/>
              </a:spcAft>
              <a:buClr>
                <a:srgbClr val="C00000"/>
              </a:buClr>
              <a:buFont typeface="Wingdings" pitchFamily="2" charset="2"/>
              <a:buChar char="ü"/>
              <a:defRPr/>
            </a:pPr>
            <a:r>
              <a:rPr lang="en-US" sz="2800" dirty="0" err="1">
                <a:latin typeface="+mn-lt"/>
                <a:cs typeface="+mn-cs"/>
              </a:rPr>
              <a:t>Hisoblash</a:t>
            </a:r>
            <a:r>
              <a:rPr lang="en-US" sz="2800" dirty="0">
                <a:latin typeface="+mn-lt"/>
                <a:cs typeface="+mn-cs"/>
              </a:rPr>
              <a:t> </a:t>
            </a:r>
            <a:r>
              <a:rPr lang="en-US" sz="2800" dirty="0" err="1">
                <a:latin typeface="+mn-lt"/>
                <a:cs typeface="+mn-cs"/>
              </a:rPr>
              <a:t>texnikasining</a:t>
            </a:r>
            <a:r>
              <a:rPr lang="en-US" sz="2800" dirty="0">
                <a:latin typeface="+mn-lt"/>
                <a:cs typeface="+mn-cs"/>
              </a:rPr>
              <a:t> </a:t>
            </a:r>
            <a:r>
              <a:rPr lang="en-US" sz="2800" dirty="0" err="1">
                <a:latin typeface="+mn-lt"/>
                <a:cs typeface="+mn-cs"/>
              </a:rPr>
              <a:t>rivojlanish</a:t>
            </a:r>
            <a:r>
              <a:rPr lang="en-US" sz="2800" dirty="0">
                <a:latin typeface="+mn-lt"/>
                <a:cs typeface="+mn-cs"/>
              </a:rPr>
              <a:t> </a:t>
            </a:r>
            <a:r>
              <a:rPr lang="en-US" sz="2800" dirty="0" err="1">
                <a:latin typeface="+mn-lt"/>
                <a:cs typeface="+mn-cs"/>
              </a:rPr>
              <a:t>tarixi</a:t>
            </a:r>
            <a:endParaRPr lang="en-US" sz="2800" dirty="0">
              <a:latin typeface="+mn-lt"/>
              <a:cs typeface="+mn-cs"/>
            </a:endParaRPr>
          </a:p>
          <a:p>
            <a:pPr marL="457200" indent="-457200" algn="just" fontAlgn="auto">
              <a:spcBef>
                <a:spcPts val="0"/>
              </a:spcBef>
              <a:spcAft>
                <a:spcPts val="0"/>
              </a:spcAft>
              <a:buClr>
                <a:srgbClr val="C00000"/>
              </a:buClr>
              <a:buFont typeface="Wingdings" pitchFamily="2" charset="2"/>
              <a:buChar char="ü"/>
              <a:defRPr/>
            </a:pPr>
            <a:r>
              <a:rPr lang="en-US" sz="2800" dirty="0">
                <a:latin typeface="+mn-lt"/>
                <a:cs typeface="+mn-cs"/>
              </a:rPr>
              <a:t>Sport </a:t>
            </a:r>
            <a:r>
              <a:rPr lang="en-US" sz="2800" dirty="0" err="1">
                <a:latin typeface="+mn-lt"/>
                <a:cs typeface="+mn-cs"/>
              </a:rPr>
              <a:t>sohasini</a:t>
            </a:r>
            <a:r>
              <a:rPr lang="en-US" sz="2800" dirty="0">
                <a:latin typeface="+mn-lt"/>
                <a:cs typeface="+mn-cs"/>
              </a:rPr>
              <a:t> </a:t>
            </a:r>
            <a:r>
              <a:rPr lang="en-US" sz="2800" dirty="0" err="1">
                <a:latin typeface="+mn-lt"/>
                <a:cs typeface="+mn-cs"/>
              </a:rPr>
              <a:t>axborotlashtirish</a:t>
            </a:r>
            <a:r>
              <a:rPr lang="uz-Cyrl-UZ" sz="2800" dirty="0">
                <a:latin typeface="+mn-lt"/>
                <a:cs typeface="+mn-cs"/>
              </a:rPr>
              <a:t>.</a:t>
            </a:r>
            <a:endParaRPr lang="ru-RU" sz="2800" dirty="0">
              <a:latin typeface="+mn-lt"/>
              <a:cs typeface="+mn-cs"/>
            </a:endParaRPr>
          </a:p>
          <a:p>
            <a:pPr marL="457200" indent="-457200" algn="just" fontAlgn="auto">
              <a:spcBef>
                <a:spcPts val="0"/>
              </a:spcBef>
              <a:spcAft>
                <a:spcPts val="0"/>
              </a:spcAft>
              <a:buClr>
                <a:srgbClr val="C00000"/>
              </a:buClr>
              <a:buFont typeface="Wingdings" pitchFamily="2" charset="2"/>
              <a:buChar char="ü"/>
              <a:defRPr/>
            </a:pPr>
            <a:r>
              <a:rPr lang="uz-Cyrl-UZ" sz="2800" dirty="0">
                <a:latin typeface="+mn-lt"/>
                <a:cs typeface="+mn-cs"/>
              </a:rPr>
              <a:t>Jismoniy tarbiya va sportda axborot ta’lim vositalaridan foydalanish.</a:t>
            </a:r>
            <a:endParaRPr lang="ru-RU" sz="2800" dirty="0">
              <a:latin typeface="+mn-lt"/>
              <a:cs typeface="+mn-cs"/>
            </a:endParaRPr>
          </a:p>
          <a:p>
            <a:pPr algn="just" fontAlgn="auto">
              <a:spcBef>
                <a:spcPts val="0"/>
              </a:spcBef>
              <a:spcAft>
                <a:spcPts val="0"/>
              </a:spcAft>
              <a:defRPr/>
            </a:pPr>
            <a:r>
              <a:rPr lang="en-US" sz="2800" b="1" dirty="0">
                <a:latin typeface="+mn-lt"/>
                <a:cs typeface="+mn-cs"/>
              </a:rPr>
              <a:t> </a:t>
            </a:r>
            <a:endParaRPr lang="ru-RU" sz="2800" b="1" dirty="0">
              <a:latin typeface="+mn-lt"/>
              <a:cs typeface="+mn-cs"/>
            </a:endParaRPr>
          </a:p>
          <a:p>
            <a:pPr algn="just" fontAlgn="auto">
              <a:spcBef>
                <a:spcPts val="0"/>
              </a:spcBef>
              <a:spcAft>
                <a:spcPts val="0"/>
              </a:spcAft>
              <a:defRPr/>
            </a:pPr>
            <a:r>
              <a:rPr lang="en-US" sz="2800" b="1" dirty="0">
                <a:solidFill>
                  <a:srgbClr val="C00000"/>
                </a:solidFill>
                <a:latin typeface="+mn-lt"/>
                <a:cs typeface="+mn-cs"/>
              </a:rPr>
              <a:t>	</a:t>
            </a:r>
            <a:r>
              <a:rPr lang="uz-Cyrl-UZ" sz="2800" b="1" dirty="0">
                <a:solidFill>
                  <a:srgbClr val="C00000"/>
                </a:solidFill>
                <a:latin typeface="+mn-lt"/>
                <a:cs typeface="+mn-cs"/>
              </a:rPr>
              <a:t>Tayanch </a:t>
            </a:r>
            <a:r>
              <a:rPr lang="uz-Cyrl-UZ" sz="2800" b="1" dirty="0">
                <a:solidFill>
                  <a:srgbClr val="C00000"/>
                </a:solidFill>
                <a:latin typeface="+mn-lt"/>
                <a:cs typeface="+mn-cs"/>
              </a:rPr>
              <a:t>so‘zlar:</a:t>
            </a:r>
            <a:r>
              <a:rPr lang="uz-Cyrl-UZ" sz="2800" dirty="0">
                <a:solidFill>
                  <a:srgbClr val="C00000"/>
                </a:solidFill>
                <a:latin typeface="+mn-lt"/>
                <a:cs typeface="+mn-cs"/>
              </a:rPr>
              <a:t> </a:t>
            </a:r>
            <a:r>
              <a:rPr lang="uz-Cyrl-UZ" sz="2800" dirty="0">
                <a:latin typeface="+mn-lt"/>
                <a:cs typeface="+mn-cs"/>
              </a:rPr>
              <a:t>texnologiya, axborot texnologiyalari, axborot-kommunikatsiya texnologiyalari, animatsiya, multimedia</a:t>
            </a:r>
            <a:endParaRPr lang="ru-RU" sz="2800" dirty="0">
              <a:latin typeface="+mn-lt"/>
              <a:cs typeface="+mn-cs"/>
            </a:endParaRPr>
          </a:p>
        </p:txBody>
      </p:sp>
      <p:sp>
        <p:nvSpPr>
          <p:cNvPr id="44034" name="Прямоугольник 2"/>
          <p:cNvSpPr>
            <a:spLocks noChangeArrowheads="1"/>
          </p:cNvSpPr>
          <p:nvPr/>
        </p:nvSpPr>
        <p:spPr bwMode="auto">
          <a:xfrm>
            <a:off x="3419475" y="361950"/>
            <a:ext cx="1873250" cy="768350"/>
          </a:xfrm>
          <a:prstGeom prst="rect">
            <a:avLst/>
          </a:prstGeom>
          <a:noFill/>
          <a:ln w="9525">
            <a:noFill/>
            <a:miter lim="800000"/>
            <a:headEnd/>
            <a:tailEnd/>
          </a:ln>
        </p:spPr>
        <p:txBody>
          <a:bodyPr>
            <a:spAutoFit/>
          </a:bodyPr>
          <a:lstStyle/>
          <a:p>
            <a:pPr algn="ctr"/>
            <a:r>
              <a:rPr lang="uz-Cyrl-UZ" sz="4400" b="1">
                <a:solidFill>
                  <a:srgbClr val="C00000"/>
                </a:solidFill>
                <a:latin typeface="Century Gothic" pitchFamily="34" charset="0"/>
              </a:rPr>
              <a:t>Reja:</a:t>
            </a:r>
            <a:endParaRPr lang="ru-RU" sz="4400">
              <a:solidFill>
                <a:srgbClr val="C00000"/>
              </a:solidFill>
              <a:latin typeface="Century Gothic"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Заголовок 1"/>
          <p:cNvSpPr>
            <a:spLocks noGrp="1"/>
          </p:cNvSpPr>
          <p:nvPr>
            <p:ph type="title"/>
          </p:nvPr>
        </p:nvSpPr>
        <p:spPr>
          <a:xfrm>
            <a:off x="1403350" y="1989138"/>
            <a:ext cx="6781800" cy="1600200"/>
          </a:xfrm>
        </p:spPr>
        <p:txBody>
          <a:bodyPr/>
          <a:lstStyle/>
          <a:p>
            <a:r>
              <a:rPr lang="en-US" smtClean="0"/>
              <a:t>E’tiboringiz uchun rahmat!</a:t>
            </a:r>
            <a:endParaRPr lang="ru-RU"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468313" y="0"/>
            <a:ext cx="8229600" cy="622300"/>
          </a:xfrm>
        </p:spPr>
        <p:txBody>
          <a:bodyPr rtlCol="0">
            <a:normAutofit fontScale="90000"/>
          </a:bodyPr>
          <a:lstStyle/>
          <a:p>
            <a:pPr algn="ctr" fontAlgn="auto">
              <a:spcAft>
                <a:spcPts val="0"/>
              </a:spcAft>
              <a:defRPr/>
            </a:pPr>
            <a:r>
              <a:rPr lang="en-US" i="1" dirty="0" err="1" smtClean="0">
                <a:solidFill>
                  <a:schemeClr val="tx1">
                    <a:lumMod val="85000"/>
                    <a:lumOff val="15000"/>
                  </a:schemeClr>
                </a:solidFill>
                <a:latin typeface="Arial" charset="0"/>
              </a:rPr>
              <a:t>Sinkveyn</a:t>
            </a:r>
            <a:endParaRPr lang="ru-RU" i="1" dirty="0" smtClean="0">
              <a:solidFill>
                <a:schemeClr val="tx1">
                  <a:lumMod val="85000"/>
                  <a:lumOff val="15000"/>
                </a:schemeClr>
              </a:solidFill>
              <a:latin typeface="Arial" charset="0"/>
            </a:endParaRPr>
          </a:p>
        </p:txBody>
      </p:sp>
      <p:sp>
        <p:nvSpPr>
          <p:cNvPr id="45058" name="Rectangle 5"/>
          <p:cNvSpPr>
            <a:spLocks noChangeArrowheads="1"/>
          </p:cNvSpPr>
          <p:nvPr/>
        </p:nvSpPr>
        <p:spPr bwMode="auto">
          <a:xfrm>
            <a:off x="2771775" y="981075"/>
            <a:ext cx="4537075" cy="6477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1"/>
                </a:solidFill>
                <a:latin typeface="Calibri" pitchFamily="34" charset="0"/>
              </a:rPr>
              <a:t>Jismoniy tarbiya va sportda</a:t>
            </a:r>
            <a:r>
              <a:rPr lang="uz-Cyrl-UZ">
                <a:solidFill>
                  <a:schemeClr val="bg1"/>
                </a:solidFill>
                <a:latin typeface="Century Gothic" pitchFamily="34" charset="0"/>
              </a:rPr>
              <a:t> АКТ</a:t>
            </a:r>
            <a:endParaRPr lang="ru-RU">
              <a:solidFill>
                <a:schemeClr val="bg1"/>
              </a:solidFill>
              <a:latin typeface="Century Gothic" pitchFamily="34" charset="0"/>
            </a:endParaRPr>
          </a:p>
        </p:txBody>
      </p:sp>
      <p:sp>
        <p:nvSpPr>
          <p:cNvPr id="45059" name="Rectangle 6"/>
          <p:cNvSpPr>
            <a:spLocks noChangeArrowheads="1"/>
          </p:cNvSpPr>
          <p:nvPr/>
        </p:nvSpPr>
        <p:spPr bwMode="auto">
          <a:xfrm>
            <a:off x="971550" y="2133600"/>
            <a:ext cx="3168650" cy="576263"/>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1"/>
                </a:solidFill>
                <a:latin typeface="Century Gothic" pitchFamily="34" charset="0"/>
              </a:rPr>
              <a:t>An’anaviy ta’lim</a:t>
            </a:r>
            <a:endParaRPr lang="ru-RU">
              <a:solidFill>
                <a:schemeClr val="bg1"/>
              </a:solidFill>
              <a:latin typeface="Century Gothic" pitchFamily="34" charset="0"/>
            </a:endParaRPr>
          </a:p>
        </p:txBody>
      </p:sp>
      <p:sp>
        <p:nvSpPr>
          <p:cNvPr id="45060" name="Rectangle 7"/>
          <p:cNvSpPr>
            <a:spLocks noChangeArrowheads="1"/>
          </p:cNvSpPr>
          <p:nvPr/>
        </p:nvSpPr>
        <p:spPr bwMode="auto">
          <a:xfrm>
            <a:off x="4822825" y="2133600"/>
            <a:ext cx="3960813" cy="576263"/>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1"/>
                </a:solidFill>
                <a:latin typeface="Century Gothic" pitchFamily="34" charset="0"/>
              </a:rPr>
              <a:t>Multimediyali ta’lim</a:t>
            </a:r>
            <a:endParaRPr lang="ru-RU">
              <a:solidFill>
                <a:schemeClr val="bg1"/>
              </a:solidFill>
              <a:latin typeface="Century Gothic" pitchFamily="34" charset="0"/>
            </a:endParaRPr>
          </a:p>
        </p:txBody>
      </p:sp>
      <p:sp>
        <p:nvSpPr>
          <p:cNvPr id="45061" name="Rectangle 8"/>
          <p:cNvSpPr>
            <a:spLocks noChangeArrowheads="1"/>
          </p:cNvSpPr>
          <p:nvPr/>
        </p:nvSpPr>
        <p:spPr bwMode="auto">
          <a:xfrm>
            <a:off x="0" y="2997200"/>
            <a:ext cx="3240088" cy="792163"/>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1"/>
                </a:solidFill>
                <a:latin typeface="Century Gothic" pitchFamily="34" charset="0"/>
              </a:rPr>
              <a:t>Keng xajmda axborot yig’adi</a:t>
            </a:r>
            <a:endParaRPr lang="ru-RU">
              <a:solidFill>
                <a:schemeClr val="bg1"/>
              </a:solidFill>
              <a:latin typeface="Century Gothic" pitchFamily="34" charset="0"/>
            </a:endParaRPr>
          </a:p>
        </p:txBody>
      </p:sp>
      <p:sp>
        <p:nvSpPr>
          <p:cNvPr id="45062" name="Rectangle 9"/>
          <p:cNvSpPr>
            <a:spLocks noChangeArrowheads="1"/>
          </p:cNvSpPr>
          <p:nvPr/>
        </p:nvSpPr>
        <p:spPr bwMode="auto">
          <a:xfrm>
            <a:off x="3348038" y="2997200"/>
            <a:ext cx="3024187" cy="792163"/>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1"/>
                </a:solidFill>
                <a:latin typeface="Century Gothic" pitchFamily="34" charset="0"/>
              </a:rPr>
              <a:t>Axborotni oson saralaydi</a:t>
            </a:r>
            <a:endParaRPr lang="ru-RU">
              <a:solidFill>
                <a:schemeClr val="bg1"/>
              </a:solidFill>
              <a:latin typeface="Century Gothic" pitchFamily="34" charset="0"/>
            </a:endParaRPr>
          </a:p>
        </p:txBody>
      </p:sp>
      <p:sp>
        <p:nvSpPr>
          <p:cNvPr id="45063" name="Rectangle 10"/>
          <p:cNvSpPr>
            <a:spLocks noChangeArrowheads="1"/>
          </p:cNvSpPr>
          <p:nvPr/>
        </p:nvSpPr>
        <p:spPr bwMode="auto">
          <a:xfrm>
            <a:off x="6480175" y="2997200"/>
            <a:ext cx="2663825" cy="792163"/>
          </a:xfrm>
          <a:prstGeom prst="rect">
            <a:avLst/>
          </a:prstGeom>
          <a:solidFill>
            <a:schemeClr val="accent1"/>
          </a:solidFill>
          <a:ln w="9525">
            <a:solidFill>
              <a:schemeClr val="tx1"/>
            </a:solidFill>
            <a:miter lim="800000"/>
            <a:headEnd/>
            <a:tailEnd/>
          </a:ln>
        </p:spPr>
        <p:txBody>
          <a:bodyPr wrap="none" anchor="ctr"/>
          <a:lstStyle/>
          <a:p>
            <a:pPr algn="ctr"/>
            <a:r>
              <a:rPr lang="uz-Cyrl-UZ">
                <a:solidFill>
                  <a:schemeClr val="bg1"/>
                </a:solidFill>
                <a:latin typeface="Century Gothic" pitchFamily="34" charset="0"/>
              </a:rPr>
              <a:t>Ах</a:t>
            </a:r>
            <a:r>
              <a:rPr lang="en-US">
                <a:solidFill>
                  <a:schemeClr val="bg1"/>
                </a:solidFill>
                <a:latin typeface="Century Gothic" pitchFamily="34" charset="0"/>
              </a:rPr>
              <a:t>borotni oson uzatadi</a:t>
            </a:r>
            <a:endParaRPr lang="ru-RU">
              <a:solidFill>
                <a:schemeClr val="bg1"/>
              </a:solidFill>
              <a:latin typeface="Century Gothic" pitchFamily="34" charset="0"/>
            </a:endParaRPr>
          </a:p>
        </p:txBody>
      </p:sp>
      <p:sp>
        <p:nvSpPr>
          <p:cNvPr id="45064" name="Rectangle 11"/>
          <p:cNvSpPr>
            <a:spLocks noChangeArrowheads="1"/>
          </p:cNvSpPr>
          <p:nvPr/>
        </p:nvSpPr>
        <p:spPr bwMode="auto">
          <a:xfrm>
            <a:off x="539750" y="4005263"/>
            <a:ext cx="1979613" cy="792162"/>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1"/>
                </a:solidFill>
                <a:latin typeface="Century Gothic" pitchFamily="34" charset="0"/>
              </a:rPr>
              <a:t>Prezintatsiya</a:t>
            </a:r>
            <a:endParaRPr lang="ru-RU">
              <a:solidFill>
                <a:schemeClr val="bg1"/>
              </a:solidFill>
              <a:latin typeface="Century Gothic" pitchFamily="34" charset="0"/>
            </a:endParaRPr>
          </a:p>
        </p:txBody>
      </p:sp>
      <p:sp>
        <p:nvSpPr>
          <p:cNvPr id="45065" name="Rectangle 12"/>
          <p:cNvSpPr>
            <a:spLocks noChangeArrowheads="1"/>
          </p:cNvSpPr>
          <p:nvPr/>
        </p:nvSpPr>
        <p:spPr bwMode="auto">
          <a:xfrm>
            <a:off x="2700338" y="4005263"/>
            <a:ext cx="2159000" cy="792162"/>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1"/>
                </a:solidFill>
                <a:latin typeface="Century Gothic" pitchFamily="34" charset="0"/>
              </a:rPr>
              <a:t>Video materiallar</a:t>
            </a:r>
            <a:endParaRPr lang="ru-RU">
              <a:solidFill>
                <a:schemeClr val="bg1"/>
              </a:solidFill>
              <a:latin typeface="Century Gothic" pitchFamily="34" charset="0"/>
            </a:endParaRPr>
          </a:p>
        </p:txBody>
      </p:sp>
      <p:sp>
        <p:nvSpPr>
          <p:cNvPr id="45066" name="Rectangle 13"/>
          <p:cNvSpPr>
            <a:spLocks noChangeArrowheads="1"/>
          </p:cNvSpPr>
          <p:nvPr/>
        </p:nvSpPr>
        <p:spPr bwMode="auto">
          <a:xfrm>
            <a:off x="5040313" y="4076700"/>
            <a:ext cx="1655762" cy="792163"/>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1"/>
                </a:solidFill>
                <a:latin typeface="Century Gothic" pitchFamily="34" charset="0"/>
              </a:rPr>
              <a:t>Internet</a:t>
            </a:r>
            <a:endParaRPr lang="ru-RU">
              <a:solidFill>
                <a:schemeClr val="bg1"/>
              </a:solidFill>
              <a:latin typeface="Century Gothic" pitchFamily="34" charset="0"/>
            </a:endParaRPr>
          </a:p>
        </p:txBody>
      </p:sp>
      <p:sp>
        <p:nvSpPr>
          <p:cNvPr id="45067" name="Rectangle 14"/>
          <p:cNvSpPr>
            <a:spLocks noChangeArrowheads="1"/>
          </p:cNvSpPr>
          <p:nvPr/>
        </p:nvSpPr>
        <p:spPr bwMode="auto">
          <a:xfrm>
            <a:off x="6877050" y="4076700"/>
            <a:ext cx="1944688" cy="792163"/>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1"/>
                </a:solidFill>
                <a:latin typeface="Century Gothic" pitchFamily="34" charset="0"/>
              </a:rPr>
              <a:t>Elektron test</a:t>
            </a:r>
            <a:r>
              <a:rPr lang="ru-RU" b="1">
                <a:latin typeface="Century Gothic" pitchFamily="34" charset="0"/>
              </a:rPr>
              <a:t> </a:t>
            </a:r>
          </a:p>
          <a:p>
            <a:pPr algn="ctr"/>
            <a:endParaRPr lang="ru-RU">
              <a:latin typeface="Century Gothic" pitchFamily="34" charset="0"/>
            </a:endParaRPr>
          </a:p>
        </p:txBody>
      </p:sp>
      <p:sp>
        <p:nvSpPr>
          <p:cNvPr id="45068" name="Rectangle 15"/>
          <p:cNvSpPr>
            <a:spLocks noChangeArrowheads="1"/>
          </p:cNvSpPr>
          <p:nvPr/>
        </p:nvSpPr>
        <p:spPr bwMode="auto">
          <a:xfrm>
            <a:off x="2124075" y="5300663"/>
            <a:ext cx="4679950" cy="720725"/>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1"/>
                </a:solidFill>
                <a:latin typeface="Century Gothic" pitchFamily="34" charset="0"/>
              </a:rPr>
              <a:t>Ta’limda </a:t>
            </a:r>
            <a:r>
              <a:rPr lang="uz-Cyrl-UZ">
                <a:solidFill>
                  <a:schemeClr val="bg1"/>
                </a:solidFill>
                <a:latin typeface="Century Gothic" pitchFamily="34" charset="0"/>
              </a:rPr>
              <a:t>АКТ</a:t>
            </a:r>
            <a:endParaRPr lang="ru-RU">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p:cNvPicPr>
            <a:picLocks noChangeAspect="1" noChangeArrowheads="1"/>
          </p:cNvPicPr>
          <p:nvPr/>
        </p:nvPicPr>
        <p:blipFill>
          <a:blip r:embed="rId2"/>
          <a:srcRect/>
          <a:stretch>
            <a:fillRect/>
          </a:stretch>
        </p:blipFill>
        <p:spPr bwMode="auto">
          <a:xfrm>
            <a:off x="3276600" y="660400"/>
            <a:ext cx="2374900" cy="1190625"/>
          </a:xfrm>
          <a:prstGeom prst="rect">
            <a:avLst/>
          </a:prstGeom>
          <a:noFill/>
          <a:ln w="9525">
            <a:noFill/>
            <a:miter lim="800000"/>
            <a:headEnd/>
            <a:tailEnd/>
          </a:ln>
        </p:spPr>
      </p:pic>
      <p:graphicFrame>
        <p:nvGraphicFramePr>
          <p:cNvPr id="10" name="Схема 9"/>
          <p:cNvGraphicFramePr/>
          <p:nvPr/>
        </p:nvGraphicFramePr>
        <p:xfrm>
          <a:off x="467543" y="2060848"/>
          <a:ext cx="8135765"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3" name="TextBox 3"/>
          <p:cNvSpPr txBox="1">
            <a:spLocks noChangeArrowheads="1"/>
          </p:cNvSpPr>
          <p:nvPr/>
        </p:nvSpPr>
        <p:spPr bwMode="auto">
          <a:xfrm>
            <a:off x="1258888" y="260350"/>
            <a:ext cx="7343775" cy="400050"/>
          </a:xfrm>
          <a:prstGeom prst="rect">
            <a:avLst/>
          </a:prstGeom>
          <a:noFill/>
          <a:ln w="9525">
            <a:noFill/>
            <a:miter lim="800000"/>
            <a:headEnd/>
            <a:tailEnd/>
          </a:ln>
        </p:spPr>
        <p:txBody>
          <a:bodyPr wrap="none">
            <a:spAutoFit/>
          </a:bodyPr>
          <a:lstStyle/>
          <a:p>
            <a:pPr algn="ctr"/>
            <a:r>
              <a:rPr lang="uz-Cyrl-UZ" sz="2000">
                <a:latin typeface="Century Gothic" pitchFamily="34" charset="0"/>
              </a:rPr>
              <a:t>Axborot kommunikatsiya texnologiyalari xaqida ma’lumot</a:t>
            </a:r>
            <a:endParaRPr lang="ru-RU" sz="2000" b="1">
              <a:latin typeface="Century Gothic" pitchFamily="34" charset="0"/>
            </a:endParaRPr>
          </a:p>
        </p:txBody>
      </p:sp>
      <p:sp>
        <p:nvSpPr>
          <p:cNvPr id="2" name="Правая фигурная скобка 1"/>
          <p:cNvSpPr/>
          <p:nvPr/>
        </p:nvSpPr>
        <p:spPr>
          <a:xfrm>
            <a:off x="2195513" y="3068638"/>
            <a:ext cx="155575" cy="914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grpSp>
        <p:nvGrpSpPr>
          <p:cNvPr id="46085" name="Группа 5"/>
          <p:cNvGrpSpPr>
            <a:grpSpLocks/>
          </p:cNvGrpSpPr>
          <p:nvPr/>
        </p:nvGrpSpPr>
        <p:grpSpPr bwMode="auto">
          <a:xfrm>
            <a:off x="1042988" y="4221163"/>
            <a:ext cx="1749425" cy="2443162"/>
            <a:chOff x="535175" y="-1"/>
            <a:chExt cx="1749231" cy="2443492"/>
          </a:xfrm>
        </p:grpSpPr>
        <p:sp>
          <p:nvSpPr>
            <p:cNvPr id="7" name="Нашивка 6"/>
            <p:cNvSpPr/>
            <p:nvPr/>
          </p:nvSpPr>
          <p:spPr>
            <a:xfrm rot="5400000">
              <a:off x="168997" y="366177"/>
              <a:ext cx="2443492" cy="1711135"/>
            </a:xfrm>
            <a:prstGeom prst="chevron">
              <a:avLst/>
            </a:prstGeom>
            <a:blipFill rotWithShape="0">
              <a:blip r:embed="rId8"/>
              <a:tile tx="0" ty="0" sx="100000" sy="100000" flip="none" algn="tl"/>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Нашивка 4"/>
            <p:cNvSpPr/>
            <p:nvPr/>
          </p:nvSpPr>
          <p:spPr>
            <a:xfrm>
              <a:off x="573271" y="855777"/>
              <a:ext cx="1711135" cy="731937"/>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1066800" fontAlgn="auto">
                <a:lnSpc>
                  <a:spcPct val="90000"/>
                </a:lnSpc>
                <a:spcAft>
                  <a:spcPct val="35000"/>
                </a:spcAft>
                <a:defRPr/>
              </a:pPr>
              <a:r>
                <a:rPr lang="en-US" sz="2400" dirty="0" err="1">
                  <a:solidFill>
                    <a:schemeClr val="tx1"/>
                  </a:solidFill>
                </a:rPr>
                <a:t>Kommunikatsiya</a:t>
              </a:r>
              <a:r>
                <a:rPr lang="uz-Cyrl-UZ" sz="2400" dirty="0">
                  <a:solidFill>
                    <a:schemeClr val="tx1"/>
                  </a:solidFill>
                </a:rPr>
                <a:t> </a:t>
              </a:r>
              <a:endParaRPr lang="ru-RU" sz="2400" b="1" dirty="0">
                <a:solidFill>
                  <a:schemeClr val="tx1"/>
                </a:solidFill>
              </a:endParaRPr>
            </a:p>
          </p:txBody>
        </p:sp>
      </p:grpSp>
      <p:grpSp>
        <p:nvGrpSpPr>
          <p:cNvPr id="46086" name="Группа 12"/>
          <p:cNvGrpSpPr>
            <a:grpSpLocks/>
          </p:cNvGrpSpPr>
          <p:nvPr/>
        </p:nvGrpSpPr>
        <p:grpSpPr bwMode="auto">
          <a:xfrm>
            <a:off x="3492500" y="4281488"/>
            <a:ext cx="4594225" cy="1589087"/>
            <a:chOff x="3005164" y="1"/>
            <a:chExt cx="4595425" cy="1589105"/>
          </a:xfrm>
        </p:grpSpPr>
        <p:sp>
          <p:nvSpPr>
            <p:cNvPr id="14" name="Прямоугольник с двумя скругленными соседними углами 13"/>
            <p:cNvSpPr/>
            <p:nvPr/>
          </p:nvSpPr>
          <p:spPr>
            <a:xfrm rot="5400000">
              <a:off x="4508324" y="-1503159"/>
              <a:ext cx="1589105" cy="4595425"/>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Прямоугольник 14"/>
            <p:cNvSpPr/>
            <p:nvPr/>
          </p:nvSpPr>
          <p:spPr>
            <a:xfrm>
              <a:off x="3005164" y="77789"/>
              <a:ext cx="4517618" cy="14335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9136" tIns="17780" rIns="17780" bIns="17780" spcCol="1270" anchor="ctr"/>
            <a:lstStyle/>
            <a:p>
              <a:pPr marL="0" lvl="1" fontAlgn="auto">
                <a:spcAft>
                  <a:spcPts val="0"/>
                </a:spcAft>
                <a:buFontTx/>
                <a:buChar char="••"/>
                <a:defRPr/>
              </a:pPr>
              <a:r>
                <a:rPr lang="en-US" sz="2800" dirty="0" err="1"/>
                <a:t>Muloqot</a:t>
              </a:r>
              <a:endParaRPr lang="ru-RU" sz="2800" b="1" dirty="0"/>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ppt_w</p:attrName>
                                        </p:attrNameLst>
                                      </p:cBhvr>
                                      <p:tavLst>
                                        <p:tav tm="0">
                                          <p:val>
                                            <p:fltVal val="0"/>
                                          </p:val>
                                        </p:tav>
                                        <p:tav tm="100000">
                                          <p:val>
                                            <p:strVal val="#ppt_w"/>
                                          </p:val>
                                        </p:tav>
                                      </p:tavLst>
                                    </p:anim>
                                    <p:anim calcmode="lin" valueType="num">
                                      <p:cBhvr>
                                        <p:cTn id="8" dur="3000" fill="hold"/>
                                        <p:tgtEl>
                                          <p:spTgt spid="10"/>
                                        </p:tgtEl>
                                        <p:attrNameLst>
                                          <p:attrName>ppt_h</p:attrName>
                                        </p:attrNameLst>
                                      </p:cBhvr>
                                      <p:tavLst>
                                        <p:tav tm="0">
                                          <p:val>
                                            <p:fltVal val="0"/>
                                          </p:val>
                                        </p:tav>
                                        <p:tav tm="100000">
                                          <p:val>
                                            <p:strVal val="#ppt_h"/>
                                          </p:val>
                                        </p:tav>
                                      </p:tavLst>
                                    </p:anim>
                                    <p:animEffect transition="in" filter="fade">
                                      <p:cBhvr>
                                        <p:cTn id="9"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403350" y="188913"/>
            <a:ext cx="5357813" cy="866775"/>
          </a:xfrm>
          <a:solidFill>
            <a:schemeClr val="bg2">
              <a:lumMod val="75000"/>
            </a:schemeClr>
          </a:solidFill>
          <a:ln w="28575">
            <a:solidFill>
              <a:schemeClr val="tx1"/>
            </a:solidFill>
          </a:ln>
        </p:spPr>
        <p:txBody>
          <a:bodyPr rtlCol="0">
            <a:normAutofit/>
          </a:bodyPr>
          <a:lstStyle/>
          <a:p>
            <a:pPr fontAlgn="auto">
              <a:spcAft>
                <a:spcPts val="0"/>
              </a:spcAft>
              <a:defRPr/>
            </a:pPr>
            <a:r>
              <a:rPr lang="en-US" dirty="0" err="1" smtClean="0">
                <a:solidFill>
                  <a:schemeClr val="tx1">
                    <a:lumMod val="85000"/>
                    <a:lumOff val="15000"/>
                  </a:schemeClr>
                </a:solidFill>
              </a:rPr>
              <a:t>Texnologiya</a:t>
            </a:r>
            <a:endParaRPr lang="ru-RU" dirty="0">
              <a:solidFill>
                <a:schemeClr val="tx1">
                  <a:lumMod val="85000"/>
                  <a:lumOff val="15000"/>
                </a:schemeClr>
              </a:solidFill>
            </a:endParaRPr>
          </a:p>
        </p:txBody>
      </p:sp>
      <p:graphicFrame>
        <p:nvGraphicFramePr>
          <p:cNvPr id="5" name="Содержимое 4"/>
          <p:cNvGraphicFramePr>
            <a:graphicFrameLocks noGrp="1"/>
          </p:cNvGraphicFramePr>
          <p:nvPr>
            <p:ph idx="4294967295"/>
          </p:nvPr>
        </p:nvGraphicFramePr>
        <p:xfrm>
          <a:off x="251520" y="1124744"/>
          <a:ext cx="86868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0413" y="879475"/>
            <a:ext cx="7467600" cy="1143000"/>
          </a:xfrm>
        </p:spPr>
        <p:txBody>
          <a:bodyPr/>
          <a:lstStyle/>
          <a:p>
            <a:pPr fontAlgn="auto">
              <a:spcAft>
                <a:spcPts val="0"/>
              </a:spcAft>
              <a:defRPr/>
            </a:pPr>
            <a:r>
              <a:rPr lang="en-US" dirty="0" err="1" smtClean="0"/>
              <a:t>Djon</a:t>
            </a:r>
            <a:r>
              <a:rPr lang="en-US" dirty="0" smtClean="0"/>
              <a:t> </a:t>
            </a:r>
            <a:r>
              <a:rPr lang="en-US" dirty="0" err="1"/>
              <a:t>fon</a:t>
            </a:r>
            <a:r>
              <a:rPr lang="en-US" dirty="0"/>
              <a:t> </a:t>
            </a:r>
            <a:r>
              <a:rPr lang="en-US" dirty="0" err="1"/>
              <a:t>neyman</a:t>
            </a:r>
            <a:r>
              <a:rPr lang="en-US" dirty="0"/>
              <a:t> </a:t>
            </a:r>
            <a:r>
              <a:rPr lang="en-US" dirty="0" err="1" smtClean="0"/>
              <a:t>tamoyili</a:t>
            </a:r>
            <a:r>
              <a:rPr lang="en-US" dirty="0"/>
              <a:t/>
            </a:r>
            <a:br>
              <a:rPr lang="en-US" dirty="0"/>
            </a:br>
            <a:endParaRPr lang="ru-RU" dirty="0"/>
          </a:p>
        </p:txBody>
      </p:sp>
      <p:sp>
        <p:nvSpPr>
          <p:cNvPr id="48130" name="Rectangle 12"/>
          <p:cNvSpPr>
            <a:spLocks noChangeArrowheads="1"/>
          </p:cNvSpPr>
          <p:nvPr/>
        </p:nvSpPr>
        <p:spPr bwMode="auto">
          <a:xfrm>
            <a:off x="755650" y="1189038"/>
            <a:ext cx="9144000" cy="457200"/>
          </a:xfrm>
          <a:prstGeom prst="rect">
            <a:avLst/>
          </a:prstGeom>
          <a:noFill/>
          <a:ln w="9525">
            <a:noFill/>
            <a:miter lim="800000"/>
            <a:headEnd/>
            <a:tailEnd/>
          </a:ln>
        </p:spPr>
        <p:txBody>
          <a:bodyPr wrap="none" anchor="ctr">
            <a:spAutoFit/>
          </a:bodyPr>
          <a:lstStyle/>
          <a:p>
            <a:endParaRPr lang="en-US">
              <a:latin typeface="Century Schoolbook" pitchFamily="18" charset="0"/>
            </a:endParaRPr>
          </a:p>
        </p:txBody>
      </p:sp>
      <p:grpSp>
        <p:nvGrpSpPr>
          <p:cNvPr id="48131" name="Group 1"/>
          <p:cNvGrpSpPr>
            <a:grpSpLocks noChangeAspect="1"/>
          </p:cNvGrpSpPr>
          <p:nvPr/>
        </p:nvGrpSpPr>
        <p:grpSpPr bwMode="auto">
          <a:xfrm>
            <a:off x="1979613" y="2781300"/>
            <a:ext cx="5829300" cy="3824288"/>
            <a:chOff x="1794" y="1914"/>
            <a:chExt cx="9180" cy="4402"/>
          </a:xfrm>
        </p:grpSpPr>
        <p:sp>
          <p:nvSpPr>
            <p:cNvPr id="48132" name="AutoShape 11"/>
            <p:cNvSpPr>
              <a:spLocks noChangeAspect="1" noChangeArrowheads="1" noTextEdit="1"/>
            </p:cNvSpPr>
            <p:nvPr/>
          </p:nvSpPr>
          <p:spPr bwMode="auto">
            <a:xfrm>
              <a:off x="1794" y="1996"/>
              <a:ext cx="9180" cy="4320"/>
            </a:xfrm>
            <a:prstGeom prst="rect">
              <a:avLst/>
            </a:prstGeom>
            <a:noFill/>
            <a:ln w="9525">
              <a:noFill/>
              <a:miter lim="800000"/>
              <a:headEnd/>
              <a:tailEnd/>
            </a:ln>
          </p:spPr>
          <p:txBody>
            <a:bodyPr/>
            <a:lstStyle/>
            <a:p>
              <a:endParaRPr lang="en-US"/>
            </a:p>
          </p:txBody>
        </p:sp>
        <p:sp>
          <p:nvSpPr>
            <p:cNvPr id="48133" name="Text Box 10"/>
            <p:cNvSpPr txBox="1">
              <a:spLocks noChangeArrowheads="1"/>
            </p:cNvSpPr>
            <p:nvPr/>
          </p:nvSpPr>
          <p:spPr bwMode="auto">
            <a:xfrm>
              <a:off x="4854" y="3976"/>
              <a:ext cx="1621" cy="900"/>
            </a:xfrm>
            <a:prstGeom prst="rect">
              <a:avLst/>
            </a:prstGeom>
            <a:solidFill>
              <a:srgbClr val="FFFFFF"/>
            </a:solidFill>
            <a:ln w="9525">
              <a:solidFill>
                <a:srgbClr val="000000"/>
              </a:solidFill>
              <a:miter lim="800000"/>
              <a:headEnd/>
              <a:tailEnd/>
            </a:ln>
          </p:spPr>
          <p:txBody>
            <a:bodyPr/>
            <a:lstStyle/>
            <a:p>
              <a:pPr algn="ctr" eaLnBrk="0" hangingPunct="0"/>
              <a:r>
                <a:rPr lang="en-US" sz="1200" b="1"/>
                <a:t>Xotira</a:t>
              </a:r>
              <a:endParaRPr lang="uz-Cyrl-UZ" b="1"/>
            </a:p>
          </p:txBody>
        </p:sp>
        <p:sp>
          <p:nvSpPr>
            <p:cNvPr id="48134" name="Text Box 9"/>
            <p:cNvSpPr txBox="1">
              <a:spLocks noChangeArrowheads="1"/>
            </p:cNvSpPr>
            <p:nvPr/>
          </p:nvSpPr>
          <p:spPr bwMode="auto">
            <a:xfrm>
              <a:off x="7734" y="3796"/>
              <a:ext cx="1619" cy="900"/>
            </a:xfrm>
            <a:prstGeom prst="rect">
              <a:avLst/>
            </a:prstGeom>
            <a:solidFill>
              <a:srgbClr val="FFFFFF"/>
            </a:solidFill>
            <a:ln w="9525">
              <a:solidFill>
                <a:srgbClr val="000000"/>
              </a:solidFill>
              <a:miter lim="800000"/>
              <a:headEnd/>
              <a:tailEnd/>
            </a:ln>
          </p:spPr>
          <p:txBody>
            <a:bodyPr/>
            <a:lstStyle/>
            <a:p>
              <a:pPr algn="ctr" eaLnBrk="0" hangingPunct="0"/>
              <a:r>
                <a:rPr lang="en-US" sz="1200" b="1">
                  <a:cs typeface="Times New Roman" pitchFamily="18" charset="0"/>
                </a:rPr>
                <a:t>Tashqi qurilma</a:t>
              </a:r>
              <a:endParaRPr lang="uz-Cyrl-UZ" b="1"/>
            </a:p>
          </p:txBody>
        </p:sp>
        <p:sp>
          <p:nvSpPr>
            <p:cNvPr id="48135" name="Line 8"/>
            <p:cNvSpPr>
              <a:spLocks noChangeShapeType="1"/>
            </p:cNvSpPr>
            <p:nvPr/>
          </p:nvSpPr>
          <p:spPr bwMode="auto">
            <a:xfrm>
              <a:off x="3054" y="3076"/>
              <a:ext cx="5760" cy="1"/>
            </a:xfrm>
            <a:prstGeom prst="line">
              <a:avLst/>
            </a:prstGeom>
            <a:noFill/>
            <a:ln w="9525">
              <a:solidFill>
                <a:srgbClr val="000000"/>
              </a:solidFill>
              <a:round/>
              <a:headEnd/>
              <a:tailEnd/>
            </a:ln>
          </p:spPr>
          <p:txBody>
            <a:bodyPr/>
            <a:lstStyle/>
            <a:p>
              <a:endParaRPr lang="en-US"/>
            </a:p>
          </p:txBody>
        </p:sp>
        <p:sp>
          <p:nvSpPr>
            <p:cNvPr id="48136" name="Line 7"/>
            <p:cNvSpPr>
              <a:spLocks noChangeShapeType="1"/>
            </p:cNvSpPr>
            <p:nvPr/>
          </p:nvSpPr>
          <p:spPr bwMode="auto">
            <a:xfrm>
              <a:off x="3054" y="3076"/>
              <a:ext cx="1" cy="540"/>
            </a:xfrm>
            <a:prstGeom prst="line">
              <a:avLst/>
            </a:prstGeom>
            <a:noFill/>
            <a:ln w="9525">
              <a:solidFill>
                <a:srgbClr val="000000"/>
              </a:solidFill>
              <a:round/>
              <a:headEnd/>
              <a:tailEnd/>
            </a:ln>
          </p:spPr>
          <p:txBody>
            <a:bodyPr/>
            <a:lstStyle/>
            <a:p>
              <a:endParaRPr lang="en-US"/>
            </a:p>
          </p:txBody>
        </p:sp>
        <p:sp>
          <p:nvSpPr>
            <p:cNvPr id="48137" name="Line 6"/>
            <p:cNvSpPr>
              <a:spLocks noChangeShapeType="1"/>
            </p:cNvSpPr>
            <p:nvPr/>
          </p:nvSpPr>
          <p:spPr bwMode="auto">
            <a:xfrm>
              <a:off x="5754" y="2356"/>
              <a:ext cx="1" cy="720"/>
            </a:xfrm>
            <a:prstGeom prst="line">
              <a:avLst/>
            </a:prstGeom>
            <a:noFill/>
            <a:ln w="9525">
              <a:solidFill>
                <a:srgbClr val="000000"/>
              </a:solidFill>
              <a:round/>
              <a:headEnd/>
              <a:tailEnd/>
            </a:ln>
          </p:spPr>
          <p:txBody>
            <a:bodyPr/>
            <a:lstStyle/>
            <a:p>
              <a:endParaRPr lang="en-US"/>
            </a:p>
          </p:txBody>
        </p:sp>
        <p:sp>
          <p:nvSpPr>
            <p:cNvPr id="48138" name="Text Box 5"/>
            <p:cNvSpPr txBox="1">
              <a:spLocks noChangeArrowheads="1"/>
            </p:cNvSpPr>
            <p:nvPr/>
          </p:nvSpPr>
          <p:spPr bwMode="auto">
            <a:xfrm>
              <a:off x="1974" y="3616"/>
              <a:ext cx="1800" cy="1222"/>
            </a:xfrm>
            <a:prstGeom prst="rect">
              <a:avLst/>
            </a:prstGeom>
            <a:solidFill>
              <a:srgbClr val="FFFFFF"/>
            </a:solidFill>
            <a:ln w="9525">
              <a:solidFill>
                <a:srgbClr val="000000"/>
              </a:solidFill>
              <a:miter lim="800000"/>
              <a:headEnd/>
              <a:tailEnd/>
            </a:ln>
          </p:spPr>
          <p:txBody>
            <a:bodyPr/>
            <a:lstStyle/>
            <a:p>
              <a:pPr algn="ctr" eaLnBrk="0" hangingPunct="0"/>
              <a:r>
                <a:rPr lang="en-US" sz="1400" b="1">
                  <a:cs typeface="Times New Roman" pitchFamily="18" charset="0"/>
                </a:rPr>
                <a:t>Arifmetik mantiqiy qurilma</a:t>
              </a:r>
              <a:endParaRPr lang="uz-Cyrl-UZ" b="1"/>
            </a:p>
          </p:txBody>
        </p:sp>
        <p:sp>
          <p:nvSpPr>
            <p:cNvPr id="48139" name="Line 4"/>
            <p:cNvSpPr>
              <a:spLocks noChangeShapeType="1"/>
            </p:cNvSpPr>
            <p:nvPr/>
          </p:nvSpPr>
          <p:spPr bwMode="auto">
            <a:xfrm>
              <a:off x="8814" y="3076"/>
              <a:ext cx="1" cy="720"/>
            </a:xfrm>
            <a:prstGeom prst="line">
              <a:avLst/>
            </a:prstGeom>
            <a:noFill/>
            <a:ln w="9525">
              <a:solidFill>
                <a:srgbClr val="000000"/>
              </a:solidFill>
              <a:round/>
              <a:headEnd/>
              <a:tailEnd/>
            </a:ln>
          </p:spPr>
          <p:txBody>
            <a:bodyPr/>
            <a:lstStyle/>
            <a:p>
              <a:endParaRPr lang="en-US"/>
            </a:p>
          </p:txBody>
        </p:sp>
        <p:sp>
          <p:nvSpPr>
            <p:cNvPr id="48140" name="Text Box 3"/>
            <p:cNvSpPr txBox="1">
              <a:spLocks noChangeArrowheads="1"/>
            </p:cNvSpPr>
            <p:nvPr/>
          </p:nvSpPr>
          <p:spPr bwMode="auto">
            <a:xfrm>
              <a:off x="2424" y="1914"/>
              <a:ext cx="6480" cy="540"/>
            </a:xfrm>
            <a:prstGeom prst="rect">
              <a:avLst/>
            </a:prstGeom>
            <a:solidFill>
              <a:srgbClr val="FFFFFF"/>
            </a:solidFill>
            <a:ln w="9525">
              <a:solidFill>
                <a:srgbClr val="000000"/>
              </a:solidFill>
              <a:miter lim="800000"/>
              <a:headEnd/>
              <a:tailEnd/>
            </a:ln>
          </p:spPr>
          <p:txBody>
            <a:bodyPr/>
            <a:lstStyle/>
            <a:p>
              <a:pPr algn="ctr" eaLnBrk="0" hangingPunct="0"/>
              <a:r>
                <a:rPr lang="en-US" sz="1400" b="1">
                  <a:cs typeface="Times New Roman" pitchFamily="18" charset="0"/>
                </a:rPr>
                <a:t>Boshqarish qurilmasi</a:t>
              </a:r>
              <a:endParaRPr lang="uz-Cyrl-UZ" b="1"/>
            </a:p>
          </p:txBody>
        </p:sp>
        <p:sp>
          <p:nvSpPr>
            <p:cNvPr id="48141" name="Line 2"/>
            <p:cNvSpPr>
              <a:spLocks noChangeShapeType="1"/>
            </p:cNvSpPr>
            <p:nvPr/>
          </p:nvSpPr>
          <p:spPr bwMode="auto">
            <a:xfrm flipV="1">
              <a:off x="5754" y="3076"/>
              <a:ext cx="0" cy="900"/>
            </a:xfrm>
            <a:prstGeom prst="line">
              <a:avLst/>
            </a:prstGeom>
            <a:noFill/>
            <a:ln w="9525">
              <a:solidFill>
                <a:srgbClr val="0000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2"/>
          <p:cNvSpPr txBox="1">
            <a:spLocks noChangeArrowheads="1"/>
          </p:cNvSpPr>
          <p:nvPr/>
        </p:nvSpPr>
        <p:spPr bwMode="auto">
          <a:xfrm>
            <a:off x="214313" y="214313"/>
            <a:ext cx="6302375" cy="1200150"/>
          </a:xfrm>
          <a:prstGeom prst="rect">
            <a:avLst/>
          </a:prstGeom>
          <a:noFill/>
          <a:ln w="9525">
            <a:noFill/>
            <a:miter lim="800000"/>
            <a:headEnd/>
            <a:tailEnd/>
          </a:ln>
        </p:spPr>
        <p:txBody>
          <a:bodyPr>
            <a:spAutoFit/>
          </a:bodyPr>
          <a:lstStyle/>
          <a:p>
            <a:r>
              <a:rPr lang="en-US" sz="2400" b="1">
                <a:latin typeface="Century Gothic" pitchFamily="34" charset="0"/>
              </a:rPr>
              <a:t>Hisoblash texnikasining rivojlanish tarixi</a:t>
            </a:r>
            <a:br>
              <a:rPr lang="en-US" sz="2400" b="1">
                <a:latin typeface="Century Gothic" pitchFamily="34" charset="0"/>
              </a:rPr>
            </a:br>
            <a:r>
              <a:rPr lang="en-US" sz="2400" b="1">
                <a:latin typeface="Century Gothic" pitchFamily="34" charset="0"/>
              </a:rPr>
              <a:t/>
            </a:r>
            <a:br>
              <a:rPr lang="en-US" sz="2400" b="1">
                <a:latin typeface="Century Gothic" pitchFamily="34" charset="0"/>
              </a:rPr>
            </a:br>
            <a:endParaRPr lang="ru-RU" sz="2400" b="1">
              <a:latin typeface="Calibri" pitchFamily="34" charset="0"/>
            </a:endParaRPr>
          </a:p>
        </p:txBody>
      </p:sp>
      <p:pic>
        <p:nvPicPr>
          <p:cNvPr id="7171" name="Picture 2"/>
          <p:cNvPicPr>
            <a:picLocks noChangeArrowheads="1"/>
          </p:cNvPicPr>
          <p:nvPr/>
        </p:nvPicPr>
        <p:blipFill>
          <a:blip r:embed="rId2"/>
          <a:srcRect/>
          <a:stretch>
            <a:fillRect/>
          </a:stretch>
        </p:blipFill>
        <p:spPr bwMode="auto">
          <a:xfrm>
            <a:off x="6572250" y="5572125"/>
            <a:ext cx="2071688" cy="1285875"/>
          </a:xfrm>
          <a:prstGeom prst="rect">
            <a:avLst/>
          </a:prstGeom>
          <a:noFill/>
          <a:ln w="9525">
            <a:noFill/>
            <a:miter lim="800000"/>
            <a:headEnd/>
            <a:tailEnd/>
          </a:ln>
        </p:spPr>
      </p:pic>
      <p:sp>
        <p:nvSpPr>
          <p:cNvPr id="49155" name="TextBox 5"/>
          <p:cNvSpPr txBox="1">
            <a:spLocks noChangeArrowheads="1"/>
          </p:cNvSpPr>
          <p:nvPr/>
        </p:nvSpPr>
        <p:spPr bwMode="auto">
          <a:xfrm>
            <a:off x="214313" y="1000125"/>
            <a:ext cx="6286500" cy="4708525"/>
          </a:xfrm>
          <a:prstGeom prst="rect">
            <a:avLst/>
          </a:prstGeom>
          <a:noFill/>
          <a:ln w="9525">
            <a:noFill/>
            <a:miter lim="800000"/>
            <a:headEnd/>
            <a:tailEnd/>
          </a:ln>
        </p:spPr>
        <p:txBody>
          <a:bodyPr>
            <a:spAutoFit/>
          </a:bodyPr>
          <a:lstStyle/>
          <a:p>
            <a:r>
              <a:rPr lang="ru-RU" sz="2000" i="1">
                <a:latin typeface="Calibri" pitchFamily="34" charset="0"/>
              </a:rPr>
              <a:t>1-</a:t>
            </a:r>
            <a:r>
              <a:rPr lang="en-US" sz="2000" i="1">
                <a:latin typeface="Calibri" pitchFamily="34" charset="0"/>
              </a:rPr>
              <a:t>chi bosqich</a:t>
            </a:r>
            <a:r>
              <a:rPr lang="ru-RU" sz="2000">
                <a:latin typeface="Calibri" pitchFamily="34" charset="0"/>
              </a:rPr>
              <a:t> – </a:t>
            </a:r>
            <a:r>
              <a:rPr lang="en-US" sz="2000">
                <a:latin typeface="Calibri" pitchFamily="34" charset="0"/>
              </a:rPr>
              <a:t>pero, rangdon, kitobga asoslangan “</a:t>
            </a:r>
            <a:r>
              <a:rPr lang="en-US" sz="2000" b="1">
                <a:latin typeface="Calibri" pitchFamily="34" charset="0"/>
              </a:rPr>
              <a:t>qo’lda</a:t>
            </a:r>
            <a:r>
              <a:rPr lang="en-US" sz="2000">
                <a:latin typeface="Calibri" pitchFamily="34" charset="0"/>
              </a:rPr>
              <a:t>” bajariladigan axborot texnologiyalari</a:t>
            </a:r>
            <a:endParaRPr lang="ru-RU" sz="2000">
              <a:latin typeface="Calibri" pitchFamily="34" charset="0"/>
            </a:endParaRPr>
          </a:p>
          <a:p>
            <a:r>
              <a:rPr lang="ru-RU" sz="2000" i="1">
                <a:latin typeface="Calibri" pitchFamily="34" charset="0"/>
              </a:rPr>
              <a:t>2-</a:t>
            </a:r>
            <a:r>
              <a:rPr lang="en-US" sz="2000" i="1">
                <a:latin typeface="Calibri" pitchFamily="34" charset="0"/>
              </a:rPr>
              <a:t> chi bosqich</a:t>
            </a:r>
            <a:r>
              <a:rPr lang="ru-RU" sz="2000">
                <a:latin typeface="Calibri" pitchFamily="34" charset="0"/>
              </a:rPr>
              <a:t> (хх </a:t>
            </a:r>
            <a:r>
              <a:rPr lang="en-US" sz="2000">
                <a:latin typeface="Calibri" pitchFamily="34" charset="0"/>
              </a:rPr>
              <a:t>asrning </a:t>
            </a:r>
            <a:r>
              <a:rPr lang="ru-RU" sz="2000">
                <a:latin typeface="Calibri" pitchFamily="34" charset="0"/>
              </a:rPr>
              <a:t>20-30 </a:t>
            </a:r>
            <a:r>
              <a:rPr lang="en-US" sz="2000">
                <a:latin typeface="Calibri" pitchFamily="34" charset="0"/>
              </a:rPr>
              <a:t>yillari</a:t>
            </a:r>
            <a:r>
              <a:rPr lang="ru-RU" sz="2000">
                <a:latin typeface="Calibri" pitchFamily="34" charset="0"/>
              </a:rPr>
              <a:t>) – </a:t>
            </a:r>
            <a:r>
              <a:rPr lang="en-US" sz="2000">
                <a:latin typeface="Calibri" pitchFamily="34" charset="0"/>
              </a:rPr>
              <a:t>yozuv mashinkasi,telefon, diktofonlarga asoslangan –”</a:t>
            </a:r>
            <a:r>
              <a:rPr lang="en-US" sz="2000" b="1">
                <a:latin typeface="Calibri" pitchFamily="34" charset="0"/>
              </a:rPr>
              <a:t>mexanik</a:t>
            </a:r>
            <a:r>
              <a:rPr lang="en-US" sz="2000">
                <a:latin typeface="Calibri" pitchFamily="34" charset="0"/>
              </a:rPr>
              <a:t>”</a:t>
            </a:r>
            <a:endParaRPr lang="ru-RU" sz="2000" i="1">
              <a:latin typeface="Calibri" pitchFamily="34" charset="0"/>
            </a:endParaRPr>
          </a:p>
          <a:p>
            <a:r>
              <a:rPr lang="ru-RU" sz="2000" i="1">
                <a:latin typeface="Calibri" pitchFamily="34" charset="0"/>
              </a:rPr>
              <a:t>3-</a:t>
            </a:r>
            <a:r>
              <a:rPr lang="en-US" sz="2000" i="1">
                <a:latin typeface="Calibri" pitchFamily="34" charset="0"/>
              </a:rPr>
              <a:t> chi bosqich</a:t>
            </a:r>
            <a:r>
              <a:rPr lang="ru-RU" sz="2000">
                <a:latin typeface="Calibri" pitchFamily="34" charset="0"/>
              </a:rPr>
              <a:t> (хх </a:t>
            </a:r>
            <a:r>
              <a:rPr lang="en-US" sz="2000">
                <a:latin typeface="Calibri" pitchFamily="34" charset="0"/>
              </a:rPr>
              <a:t>asrning</a:t>
            </a:r>
            <a:r>
              <a:rPr lang="ru-RU" sz="2000">
                <a:latin typeface="Calibri" pitchFamily="34" charset="0"/>
              </a:rPr>
              <a:t> 40-60 </a:t>
            </a:r>
            <a:r>
              <a:rPr lang="en-US" sz="2000">
                <a:latin typeface="Calibri" pitchFamily="34" charset="0"/>
              </a:rPr>
              <a:t>yillari</a:t>
            </a:r>
            <a:r>
              <a:rPr lang="ru-RU" sz="2000">
                <a:latin typeface="Calibri" pitchFamily="34" charset="0"/>
              </a:rPr>
              <a:t>) – </a:t>
            </a:r>
            <a:r>
              <a:rPr lang="en-US" sz="2000">
                <a:latin typeface="Calibri" pitchFamily="34" charset="0"/>
              </a:rPr>
              <a:t>katta EHM, electron yozuv mashinkalari, kseroksga asoslangan – “</a:t>
            </a:r>
            <a:r>
              <a:rPr lang="en-US" sz="2000" b="1">
                <a:latin typeface="Calibri" pitchFamily="34" charset="0"/>
              </a:rPr>
              <a:t>elektrik</a:t>
            </a:r>
            <a:r>
              <a:rPr lang="en-US" sz="2000">
                <a:latin typeface="Calibri" pitchFamily="34" charset="0"/>
              </a:rPr>
              <a:t>”</a:t>
            </a:r>
            <a:endParaRPr lang="ru-RU" sz="2000" i="1">
              <a:latin typeface="Calibri" pitchFamily="34" charset="0"/>
            </a:endParaRPr>
          </a:p>
          <a:p>
            <a:r>
              <a:rPr lang="ru-RU" sz="2000" i="1">
                <a:latin typeface="Calibri" pitchFamily="34" charset="0"/>
              </a:rPr>
              <a:t>4-</a:t>
            </a:r>
            <a:r>
              <a:rPr lang="en-US" sz="2000" i="1">
                <a:latin typeface="Calibri" pitchFamily="34" charset="0"/>
              </a:rPr>
              <a:t> chi bosqich</a:t>
            </a:r>
            <a:r>
              <a:rPr lang="ru-RU" sz="2000">
                <a:latin typeface="Calibri" pitchFamily="34" charset="0"/>
              </a:rPr>
              <a:t>  (70 </a:t>
            </a:r>
            <a:r>
              <a:rPr lang="en-US" sz="2000">
                <a:latin typeface="Calibri" pitchFamily="34" charset="0"/>
              </a:rPr>
              <a:t>yillarning boshida</a:t>
            </a:r>
            <a:r>
              <a:rPr lang="ru-RU" sz="2000">
                <a:latin typeface="Calibri" pitchFamily="34" charset="0"/>
              </a:rPr>
              <a:t>) – </a:t>
            </a:r>
            <a:r>
              <a:rPr lang="en-US" sz="2000">
                <a:latin typeface="Calibri" pitchFamily="34" charset="0"/>
              </a:rPr>
              <a:t>katta EHM va ular asosida yaratilgan avtomatlashtirilgan boshqaruv tizimlari va ma’lumot izlovchi tizimlari – “</a:t>
            </a:r>
            <a:r>
              <a:rPr lang="en-US" sz="2000" b="1">
                <a:latin typeface="Calibri" pitchFamily="34" charset="0"/>
              </a:rPr>
              <a:t>elektron</a:t>
            </a:r>
            <a:r>
              <a:rPr lang="en-US" sz="2000">
                <a:latin typeface="Calibri" pitchFamily="34" charset="0"/>
              </a:rPr>
              <a:t>”</a:t>
            </a:r>
            <a:endParaRPr lang="ru-RU" sz="2000">
              <a:latin typeface="Calibri" pitchFamily="34" charset="0"/>
            </a:endParaRPr>
          </a:p>
          <a:p>
            <a:r>
              <a:rPr lang="ru-RU" sz="2000" i="1">
                <a:latin typeface="Calibri" pitchFamily="34" charset="0"/>
              </a:rPr>
              <a:t>5-</a:t>
            </a:r>
            <a:r>
              <a:rPr lang="en-US" sz="2000" i="1">
                <a:latin typeface="Calibri" pitchFamily="34" charset="0"/>
              </a:rPr>
              <a:t> chi bosqich</a:t>
            </a:r>
            <a:r>
              <a:rPr lang="ru-RU" sz="2000">
                <a:latin typeface="Calibri" pitchFamily="34" charset="0"/>
              </a:rPr>
              <a:t> (80 </a:t>
            </a:r>
            <a:r>
              <a:rPr lang="en-US" sz="2000">
                <a:latin typeface="Calibri" pitchFamily="34" charset="0"/>
              </a:rPr>
              <a:t>yillarning o’rtalaridan boshlab</a:t>
            </a:r>
            <a:r>
              <a:rPr lang="ru-RU" sz="2000">
                <a:latin typeface="Calibri" pitchFamily="34" charset="0"/>
              </a:rPr>
              <a:t>) – </a:t>
            </a:r>
            <a:r>
              <a:rPr lang="en-US" sz="2000">
                <a:latin typeface="Calibri" pitchFamily="34" charset="0"/>
              </a:rPr>
              <a:t>shaxsiy kompyuterga asoslangan – “</a:t>
            </a:r>
            <a:r>
              <a:rPr lang="en-US" sz="2000" b="1">
                <a:latin typeface="Calibri" pitchFamily="34" charset="0"/>
              </a:rPr>
              <a:t>kompyuter</a:t>
            </a:r>
            <a:r>
              <a:rPr lang="en-US" sz="2000">
                <a:latin typeface="Calibri" pitchFamily="34" charset="0"/>
              </a:rPr>
              <a:t>”</a:t>
            </a:r>
            <a:endParaRPr lang="ru-RU" sz="2000">
              <a:latin typeface="Calibri" pitchFamily="34" charset="0"/>
            </a:endParaRPr>
          </a:p>
          <a:p>
            <a:r>
              <a:rPr lang="en-US" sz="2000">
                <a:latin typeface="Calibri" pitchFamily="34" charset="0"/>
              </a:rPr>
              <a:t>Xozirgi kunda –”</a:t>
            </a:r>
            <a:r>
              <a:rPr lang="en-US" sz="2000" b="1">
                <a:latin typeface="Calibri" pitchFamily="34" charset="0"/>
              </a:rPr>
              <a:t>telekommunikatsion</a:t>
            </a:r>
            <a:r>
              <a:rPr lang="en-US" sz="2000">
                <a:latin typeface="Calibri" pitchFamily="34" charset="0"/>
              </a:rPr>
              <a:t>”, electron pochta, audio pochta, telekonferentsiya, videokonferentsiya, chat va boshqalar.</a:t>
            </a:r>
            <a:endParaRPr lang="ru-RU" sz="2000">
              <a:latin typeface="Calibri" pitchFamily="34" charset="0"/>
            </a:endParaRPr>
          </a:p>
        </p:txBody>
      </p:sp>
      <p:pic>
        <p:nvPicPr>
          <p:cNvPr id="7173" name="Picture 6" descr="PDP-1"/>
          <p:cNvPicPr>
            <a:picLocks noChangeAspect="1" noChangeArrowheads="1"/>
          </p:cNvPicPr>
          <p:nvPr/>
        </p:nvPicPr>
        <p:blipFill>
          <a:blip r:embed="rId3"/>
          <a:srcRect/>
          <a:stretch>
            <a:fillRect/>
          </a:stretch>
        </p:blipFill>
        <p:spPr bwMode="auto">
          <a:xfrm>
            <a:off x="6572250" y="1928813"/>
            <a:ext cx="2003425" cy="1071562"/>
          </a:xfrm>
          <a:prstGeom prst="rect">
            <a:avLst/>
          </a:prstGeom>
          <a:noFill/>
          <a:ln w="9525">
            <a:noFill/>
            <a:miter lim="800000"/>
            <a:headEnd/>
            <a:tailEnd/>
          </a:ln>
        </p:spPr>
      </p:pic>
      <p:pic>
        <p:nvPicPr>
          <p:cNvPr id="7174" name="Picture 8" descr="IBM-360"/>
          <p:cNvPicPr>
            <a:picLocks noChangeAspect="1" noChangeArrowheads="1"/>
          </p:cNvPicPr>
          <p:nvPr/>
        </p:nvPicPr>
        <p:blipFill>
          <a:blip r:embed="rId4"/>
          <a:srcRect/>
          <a:stretch>
            <a:fillRect/>
          </a:stretch>
        </p:blipFill>
        <p:spPr bwMode="auto">
          <a:xfrm>
            <a:off x="6572250" y="3000375"/>
            <a:ext cx="2071688" cy="1357313"/>
          </a:xfrm>
          <a:prstGeom prst="rect">
            <a:avLst/>
          </a:prstGeom>
          <a:noFill/>
          <a:ln w="9525">
            <a:noFill/>
            <a:miter lim="800000"/>
            <a:headEnd/>
            <a:tailEnd/>
          </a:ln>
        </p:spPr>
      </p:pic>
      <p:pic>
        <p:nvPicPr>
          <p:cNvPr id="7175" name="Picture 10" descr="Джимми Уэйлс"/>
          <p:cNvPicPr>
            <a:picLocks noChangeAspect="1" noChangeArrowheads="1"/>
          </p:cNvPicPr>
          <p:nvPr/>
        </p:nvPicPr>
        <p:blipFill>
          <a:blip r:embed="rId5"/>
          <a:srcRect/>
          <a:stretch>
            <a:fillRect/>
          </a:stretch>
        </p:blipFill>
        <p:spPr bwMode="auto">
          <a:xfrm>
            <a:off x="6572250" y="4357688"/>
            <a:ext cx="2071688" cy="1219200"/>
          </a:xfrm>
          <a:prstGeom prst="rect">
            <a:avLst/>
          </a:prstGeom>
          <a:noFill/>
          <a:ln w="9525">
            <a:noFill/>
            <a:miter lim="800000"/>
            <a:headEnd/>
            <a:tailEnd/>
          </a:ln>
        </p:spPr>
      </p:pic>
      <p:pic>
        <p:nvPicPr>
          <p:cNvPr id="7176" name="Picture 14" descr="Печатная машинка Ремингтон"/>
          <p:cNvPicPr>
            <a:picLocks noChangeAspect="1" noChangeArrowheads="1"/>
          </p:cNvPicPr>
          <p:nvPr/>
        </p:nvPicPr>
        <p:blipFill>
          <a:blip r:embed="rId6"/>
          <a:srcRect/>
          <a:stretch>
            <a:fillRect/>
          </a:stretch>
        </p:blipFill>
        <p:spPr bwMode="auto">
          <a:xfrm>
            <a:off x="6572250" y="857250"/>
            <a:ext cx="2000250" cy="1062038"/>
          </a:xfrm>
          <a:prstGeom prst="rect">
            <a:avLst/>
          </a:prstGeom>
          <a:noFill/>
          <a:ln w="9525">
            <a:noFill/>
            <a:miter lim="800000"/>
            <a:headEnd/>
            <a:tailEnd/>
          </a:ln>
        </p:spPr>
      </p:pic>
      <p:pic>
        <p:nvPicPr>
          <p:cNvPr id="7177" name="Picture 16" descr="Арифмометр"/>
          <p:cNvPicPr>
            <a:picLocks noChangeAspect="1" noChangeArrowheads="1"/>
          </p:cNvPicPr>
          <p:nvPr/>
        </p:nvPicPr>
        <p:blipFill>
          <a:blip r:embed="rId7"/>
          <a:srcRect/>
          <a:stretch>
            <a:fillRect/>
          </a:stretch>
        </p:blipFill>
        <p:spPr bwMode="auto">
          <a:xfrm>
            <a:off x="6572250" y="0"/>
            <a:ext cx="1947863" cy="8572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wipe(right)">
                                      <p:cBhvr>
                                        <p:cTn id="7" dur="1000"/>
                                        <p:tgtEl>
                                          <p:spTgt spid="7177"/>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7176"/>
                                        </p:tgtEl>
                                        <p:attrNameLst>
                                          <p:attrName>style.visibility</p:attrName>
                                        </p:attrNameLst>
                                      </p:cBhvr>
                                      <p:to>
                                        <p:strVal val="visible"/>
                                      </p:to>
                                    </p:set>
                                    <p:animEffect transition="in" filter="wipe(right)">
                                      <p:cBhvr>
                                        <p:cTn id="11" dur="1000"/>
                                        <p:tgtEl>
                                          <p:spTgt spid="7176"/>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wipe(right)">
                                      <p:cBhvr>
                                        <p:cTn id="15" dur="1000"/>
                                        <p:tgtEl>
                                          <p:spTgt spid="7173"/>
                                        </p:tgtEl>
                                      </p:cBhvr>
                                    </p:animEffect>
                                  </p:childTnLst>
                                </p:cTn>
                              </p:par>
                            </p:childTnLst>
                          </p:cTn>
                        </p:par>
                        <p:par>
                          <p:cTn id="16" fill="hold">
                            <p:stCondLst>
                              <p:cond delay="3000"/>
                            </p:stCondLst>
                            <p:childTnLst>
                              <p:par>
                                <p:cTn id="17" presetID="22" presetClass="entr" presetSubtype="2" fill="hold" nodeType="after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wipe(right)">
                                      <p:cBhvr>
                                        <p:cTn id="19" dur="1000"/>
                                        <p:tgtEl>
                                          <p:spTgt spid="7174"/>
                                        </p:tgtEl>
                                      </p:cBhvr>
                                    </p:animEffect>
                                  </p:childTnLst>
                                </p:cTn>
                              </p:par>
                            </p:childTnLst>
                          </p:cTn>
                        </p:par>
                        <p:par>
                          <p:cTn id="20" fill="hold">
                            <p:stCondLst>
                              <p:cond delay="4000"/>
                            </p:stCondLst>
                            <p:childTnLst>
                              <p:par>
                                <p:cTn id="21" presetID="22" presetClass="entr" presetSubtype="2" fill="hold" nodeType="afterEffect">
                                  <p:stCondLst>
                                    <p:cond delay="0"/>
                                  </p:stCondLst>
                                  <p:childTnLst>
                                    <p:set>
                                      <p:cBhvr>
                                        <p:cTn id="22" dur="1" fill="hold">
                                          <p:stCondLst>
                                            <p:cond delay="0"/>
                                          </p:stCondLst>
                                        </p:cTn>
                                        <p:tgtEl>
                                          <p:spTgt spid="7175"/>
                                        </p:tgtEl>
                                        <p:attrNameLst>
                                          <p:attrName>style.visibility</p:attrName>
                                        </p:attrNameLst>
                                      </p:cBhvr>
                                      <p:to>
                                        <p:strVal val="visible"/>
                                      </p:to>
                                    </p:set>
                                    <p:animEffect transition="in" filter="wipe(right)">
                                      <p:cBhvr>
                                        <p:cTn id="23" dur="1000"/>
                                        <p:tgtEl>
                                          <p:spTgt spid="7175"/>
                                        </p:tgtEl>
                                      </p:cBhvr>
                                    </p:animEffect>
                                  </p:childTnLst>
                                </p:cTn>
                              </p:par>
                            </p:childTnLst>
                          </p:cTn>
                        </p:par>
                        <p:par>
                          <p:cTn id="24" fill="hold">
                            <p:stCondLst>
                              <p:cond delay="5000"/>
                            </p:stCondLst>
                            <p:childTnLst>
                              <p:par>
                                <p:cTn id="25" presetID="22" presetClass="entr" presetSubtype="2" fill="hold" nodeType="afterEffect">
                                  <p:stCondLst>
                                    <p:cond delay="0"/>
                                  </p:stCondLst>
                                  <p:childTnLst>
                                    <p:set>
                                      <p:cBhvr>
                                        <p:cTn id="26" dur="1" fill="hold">
                                          <p:stCondLst>
                                            <p:cond delay="0"/>
                                          </p:stCondLst>
                                        </p:cTn>
                                        <p:tgtEl>
                                          <p:spTgt spid="7171"/>
                                        </p:tgtEl>
                                        <p:attrNameLst>
                                          <p:attrName>style.visibility</p:attrName>
                                        </p:attrNameLst>
                                      </p:cBhvr>
                                      <p:to>
                                        <p:strVal val="visible"/>
                                      </p:to>
                                    </p:set>
                                    <p:animEffect transition="in" filter="wipe(right)">
                                      <p:cBhvr>
                                        <p:cTn id="27"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260350"/>
            <a:ext cx="8675688" cy="1143000"/>
          </a:xfrm>
        </p:spPr>
        <p:txBody>
          <a:bodyPr/>
          <a:lstStyle/>
          <a:p>
            <a:pPr algn="ctr" fontAlgn="auto">
              <a:spcAft>
                <a:spcPts val="0"/>
              </a:spcAft>
              <a:defRPr/>
            </a:pPr>
            <a:r>
              <a:rPr lang="en-US" sz="2800" dirty="0" err="1">
                <a:solidFill>
                  <a:schemeClr val="tx1"/>
                </a:solidFill>
                <a:latin typeface="Calibri" panose="020F0502020204030204" pitchFamily="34" charset="0"/>
              </a:rPr>
              <a:t>Jismoniy</a:t>
            </a:r>
            <a:r>
              <a:rPr lang="en-US" sz="2800" dirty="0">
                <a:solidFill>
                  <a:schemeClr val="tx1"/>
                </a:solidFill>
                <a:latin typeface="Calibri" panose="020F0502020204030204" pitchFamily="34" charset="0"/>
              </a:rPr>
              <a:t> </a:t>
            </a:r>
            <a:r>
              <a:rPr lang="en-US" sz="2800" dirty="0" err="1" smtClean="0">
                <a:solidFill>
                  <a:schemeClr val="tx1"/>
                </a:solidFill>
                <a:latin typeface="Calibri" panose="020F0502020204030204" pitchFamily="34" charset="0"/>
              </a:rPr>
              <a:t>tarbiya</a:t>
            </a:r>
            <a:r>
              <a:rPr lang="en-US" sz="2800" dirty="0" smtClean="0">
                <a:solidFill>
                  <a:schemeClr val="tx1"/>
                </a:solidFill>
                <a:latin typeface="Calibri" panose="020F0502020204030204" pitchFamily="34" charset="0"/>
              </a:rPr>
              <a:t> </a:t>
            </a:r>
            <a:r>
              <a:rPr lang="en-US" sz="2800" dirty="0" err="1" smtClean="0">
                <a:solidFill>
                  <a:schemeClr val="tx1"/>
                </a:solidFill>
                <a:latin typeface="Calibri" panose="020F0502020204030204" pitchFamily="34" charset="0"/>
              </a:rPr>
              <a:t>ta’limi</a:t>
            </a:r>
            <a:r>
              <a:rPr lang="en-US" sz="2800" dirty="0" smtClean="0">
                <a:solidFill>
                  <a:schemeClr val="tx1"/>
                </a:solidFill>
                <a:latin typeface="Calibri" panose="020F0502020204030204" pitchFamily="34" charset="0"/>
              </a:rPr>
              <a:t> </a:t>
            </a:r>
            <a:r>
              <a:rPr lang="en-US" sz="2800" dirty="0" err="1" smtClean="0">
                <a:solidFill>
                  <a:schemeClr val="tx1"/>
                </a:solidFill>
                <a:latin typeface="Calibri" panose="020F0502020204030204" pitchFamily="34" charset="0"/>
              </a:rPr>
              <a:t>va</a:t>
            </a:r>
            <a:r>
              <a:rPr lang="en-US" sz="2800" dirty="0" smtClean="0">
                <a:solidFill>
                  <a:schemeClr val="tx1"/>
                </a:solidFill>
                <a:latin typeface="Calibri" panose="020F0502020204030204" pitchFamily="34" charset="0"/>
              </a:rPr>
              <a:t> </a:t>
            </a:r>
            <a:r>
              <a:rPr lang="en-US" sz="2800" dirty="0" err="1">
                <a:solidFill>
                  <a:schemeClr val="tx1"/>
                </a:solidFill>
                <a:latin typeface="Calibri" panose="020F0502020204030204" pitchFamily="34" charset="0"/>
              </a:rPr>
              <a:t>sportda</a:t>
            </a:r>
            <a:r>
              <a:rPr lang="en-US" sz="2800" dirty="0">
                <a:solidFill>
                  <a:schemeClr val="tx1"/>
                </a:solidFill>
                <a:latin typeface="Calibri" panose="020F0502020204030204" pitchFamily="34" charset="0"/>
              </a:rPr>
              <a:t> </a:t>
            </a:r>
            <a:r>
              <a:rPr lang="en-US" sz="2800" dirty="0" err="1">
                <a:solidFill>
                  <a:schemeClr val="tx1"/>
                </a:solidFill>
                <a:latin typeface="Calibri" panose="020F0502020204030204" pitchFamily="34" charset="0"/>
              </a:rPr>
              <a:t>axborot</a:t>
            </a:r>
            <a:r>
              <a:rPr lang="en-US" sz="2800" dirty="0">
                <a:solidFill>
                  <a:schemeClr val="tx1"/>
                </a:solidFill>
                <a:latin typeface="Calibri" panose="020F0502020204030204" pitchFamily="34" charset="0"/>
              </a:rPr>
              <a:t> </a:t>
            </a:r>
            <a:r>
              <a:rPr lang="uz-Cyrl-UZ" sz="2800" dirty="0">
                <a:solidFill>
                  <a:schemeClr val="tx1"/>
                </a:solidFill>
                <a:latin typeface="Calibri" panose="020F0502020204030204" pitchFamily="34" charset="0"/>
              </a:rPr>
              <a:t>ко</a:t>
            </a:r>
            <a:r>
              <a:rPr lang="en-US" sz="2800" dirty="0" err="1">
                <a:solidFill>
                  <a:schemeClr val="tx1"/>
                </a:solidFill>
                <a:latin typeface="Calibri" panose="020F0502020204030204" pitchFamily="34" charset="0"/>
              </a:rPr>
              <a:t>mmunikasiya</a:t>
            </a:r>
            <a:r>
              <a:rPr lang="en-US" sz="2800" dirty="0">
                <a:solidFill>
                  <a:schemeClr val="tx1"/>
                </a:solidFill>
                <a:latin typeface="Calibri" panose="020F0502020204030204" pitchFamily="34" charset="0"/>
              </a:rPr>
              <a:t> </a:t>
            </a:r>
            <a:r>
              <a:rPr lang="en-US" sz="2800" dirty="0" err="1">
                <a:solidFill>
                  <a:schemeClr val="tx1"/>
                </a:solidFill>
                <a:latin typeface="Calibri" panose="020F0502020204030204" pitchFamily="34" charset="0"/>
              </a:rPr>
              <a:t>texnologiya</a:t>
            </a:r>
            <a:r>
              <a:rPr lang="uz-Cyrl-UZ" sz="2800" dirty="0">
                <a:solidFill>
                  <a:schemeClr val="tx1"/>
                </a:solidFill>
                <a:latin typeface="Calibri" panose="020F0502020204030204" pitchFamily="34" charset="0"/>
              </a:rPr>
              <a:t>lari</a:t>
            </a:r>
            <a:endParaRPr lang="ru-RU" sz="2800" b="1" i="1" u="sng" dirty="0" smtClean="0">
              <a:solidFill>
                <a:schemeClr val="tx1"/>
              </a:solidFill>
            </a:endParaRPr>
          </a:p>
        </p:txBody>
      </p:sp>
      <p:sp>
        <p:nvSpPr>
          <p:cNvPr id="32772" name="Rectangle 4"/>
          <p:cNvSpPr>
            <a:spLocks noChangeArrowheads="1"/>
          </p:cNvSpPr>
          <p:nvPr/>
        </p:nvSpPr>
        <p:spPr bwMode="auto">
          <a:xfrm>
            <a:off x="152400" y="1600200"/>
            <a:ext cx="8839200" cy="457200"/>
          </a:xfrm>
          <a:prstGeom prst="rect">
            <a:avLst/>
          </a:prstGeom>
          <a:gradFill rotWithShape="1">
            <a:gsLst>
              <a:gs pos="0">
                <a:schemeClr val="accent1">
                  <a:gamma/>
                  <a:shade val="64314"/>
                  <a:invGamma/>
                </a:schemeClr>
              </a:gs>
              <a:gs pos="50000">
                <a:schemeClr val="accent1"/>
              </a:gs>
              <a:gs pos="100000">
                <a:schemeClr val="accent1">
                  <a:gamma/>
                  <a:shade val="64314"/>
                  <a:invGamma/>
                </a:schemeClr>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algn="ctr" fontAlgn="auto">
              <a:spcBef>
                <a:spcPts val="0"/>
              </a:spcBef>
              <a:spcAft>
                <a:spcPts val="0"/>
              </a:spcAft>
              <a:defRPr/>
            </a:pPr>
            <a:r>
              <a:rPr lang="en-US" b="1" dirty="0" err="1">
                <a:solidFill>
                  <a:prstClr val="black"/>
                </a:solidFill>
                <a:latin typeface="+mn-lt"/>
                <a:cs typeface="+mn-cs"/>
              </a:rPr>
              <a:t>Elektron</a:t>
            </a:r>
            <a:r>
              <a:rPr lang="en-US" b="1" dirty="0">
                <a:solidFill>
                  <a:prstClr val="black"/>
                </a:solidFill>
                <a:latin typeface="+mn-lt"/>
                <a:cs typeface="+mn-cs"/>
              </a:rPr>
              <a:t> </a:t>
            </a:r>
            <a:r>
              <a:rPr lang="en-US" b="1" dirty="0" err="1">
                <a:solidFill>
                  <a:prstClr val="black"/>
                </a:solidFill>
                <a:latin typeface="+mn-lt"/>
                <a:cs typeface="+mn-cs"/>
              </a:rPr>
              <a:t>darslik</a:t>
            </a:r>
            <a:r>
              <a:rPr lang="en-US" b="1" dirty="0">
                <a:solidFill>
                  <a:prstClr val="black"/>
                </a:solidFill>
                <a:latin typeface="+mn-lt"/>
                <a:cs typeface="+mn-cs"/>
              </a:rPr>
              <a:t>. </a:t>
            </a:r>
            <a:r>
              <a:rPr lang="en-US" b="1" dirty="0" err="1">
                <a:solidFill>
                  <a:prstClr val="black"/>
                </a:solidFill>
                <a:latin typeface="+mn-lt"/>
                <a:cs typeface="+mn-cs"/>
              </a:rPr>
              <a:t>O’quv</a:t>
            </a:r>
            <a:r>
              <a:rPr lang="en-US" b="1" dirty="0">
                <a:solidFill>
                  <a:prstClr val="black"/>
                </a:solidFill>
                <a:latin typeface="+mn-lt"/>
                <a:cs typeface="+mn-cs"/>
              </a:rPr>
              <a:t> </a:t>
            </a:r>
            <a:r>
              <a:rPr lang="en-US" b="1" dirty="0" err="1">
                <a:solidFill>
                  <a:prstClr val="black"/>
                </a:solidFill>
                <a:latin typeface="+mn-lt"/>
                <a:cs typeface="+mn-cs"/>
              </a:rPr>
              <a:t>qo’llanma</a:t>
            </a:r>
            <a:r>
              <a:rPr lang="en-US" b="1" dirty="0">
                <a:solidFill>
                  <a:prstClr val="black"/>
                </a:solidFill>
                <a:latin typeface="+mn-lt"/>
                <a:cs typeface="+mn-cs"/>
              </a:rPr>
              <a:t>, </a:t>
            </a:r>
            <a:r>
              <a:rPr lang="en-US" b="1" dirty="0" err="1">
                <a:solidFill>
                  <a:prstClr val="black"/>
                </a:solidFill>
                <a:latin typeface="+mn-lt"/>
                <a:cs typeface="+mn-cs"/>
              </a:rPr>
              <a:t>glossariy</a:t>
            </a:r>
            <a:r>
              <a:rPr lang="en-US" b="1" dirty="0">
                <a:solidFill>
                  <a:prstClr val="black"/>
                </a:solidFill>
                <a:latin typeface="+mn-lt"/>
                <a:cs typeface="+mn-cs"/>
              </a:rPr>
              <a:t> </a:t>
            </a:r>
            <a:r>
              <a:rPr lang="en-US" b="1" dirty="0" err="1">
                <a:solidFill>
                  <a:prstClr val="black"/>
                </a:solidFill>
                <a:latin typeface="+mn-lt"/>
                <a:cs typeface="+mn-cs"/>
              </a:rPr>
              <a:t>va</a:t>
            </a:r>
            <a:r>
              <a:rPr lang="en-US" b="1" dirty="0">
                <a:solidFill>
                  <a:prstClr val="black"/>
                </a:solidFill>
                <a:latin typeface="+mn-lt"/>
                <a:cs typeface="+mn-cs"/>
              </a:rPr>
              <a:t> b.</a:t>
            </a:r>
            <a:endParaRPr lang="ru-RU" b="1" dirty="0">
              <a:solidFill>
                <a:prstClr val="black"/>
              </a:solidFill>
              <a:latin typeface="+mn-lt"/>
              <a:cs typeface="+mn-cs"/>
            </a:endParaRPr>
          </a:p>
        </p:txBody>
      </p:sp>
      <p:sp>
        <p:nvSpPr>
          <p:cNvPr id="32773" name="Rectangle 5"/>
          <p:cNvSpPr>
            <a:spLocks noChangeArrowheads="1"/>
          </p:cNvSpPr>
          <p:nvPr/>
        </p:nvSpPr>
        <p:spPr bwMode="auto">
          <a:xfrm>
            <a:off x="152400" y="2362200"/>
            <a:ext cx="8839200" cy="457200"/>
          </a:xfrm>
          <a:prstGeom prst="rect">
            <a:avLst/>
          </a:prstGeom>
          <a:gradFill rotWithShape="1">
            <a:gsLst>
              <a:gs pos="0">
                <a:schemeClr val="accent2"/>
              </a:gs>
              <a:gs pos="50000">
                <a:schemeClr val="bg1"/>
              </a:gs>
              <a:gs pos="100000">
                <a:schemeClr val="accent2"/>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2"/>
            </a:extrusionClr>
          </a:sp3d>
        </p:spPr>
        <p:txBody>
          <a:bodyPr wrap="none" anchor="ctr">
            <a:flatTx/>
          </a:bodyPr>
          <a:lstStyle/>
          <a:p>
            <a:pPr algn="ctr" fontAlgn="auto">
              <a:spcBef>
                <a:spcPts val="0"/>
              </a:spcBef>
              <a:spcAft>
                <a:spcPts val="0"/>
              </a:spcAft>
              <a:defRPr/>
            </a:pPr>
            <a:r>
              <a:rPr lang="en-US" b="1" dirty="0" err="1">
                <a:solidFill>
                  <a:prstClr val="black"/>
                </a:solidFill>
                <a:latin typeface="+mn-lt"/>
                <a:cs typeface="+mn-cs"/>
              </a:rPr>
              <a:t>Prezintatsiya</a:t>
            </a:r>
            <a:endParaRPr lang="ru-RU" b="1" dirty="0">
              <a:solidFill>
                <a:prstClr val="black"/>
              </a:solidFill>
              <a:latin typeface="+mn-lt"/>
              <a:cs typeface="+mn-cs"/>
            </a:endParaRPr>
          </a:p>
        </p:txBody>
      </p:sp>
      <p:sp>
        <p:nvSpPr>
          <p:cNvPr id="32774" name="Rectangle 6"/>
          <p:cNvSpPr>
            <a:spLocks noChangeArrowheads="1"/>
          </p:cNvSpPr>
          <p:nvPr/>
        </p:nvSpPr>
        <p:spPr bwMode="auto">
          <a:xfrm>
            <a:off x="152400" y="3048000"/>
            <a:ext cx="8839200" cy="457200"/>
          </a:xfrm>
          <a:prstGeom prst="rect">
            <a:avLst/>
          </a:prstGeom>
          <a:gradFill rotWithShape="1">
            <a:gsLst>
              <a:gs pos="0">
                <a:srgbClr val="F0F379"/>
              </a:gs>
              <a:gs pos="50000">
                <a:schemeClr val="bg1"/>
              </a:gs>
              <a:gs pos="100000">
                <a:srgbClr val="F0F379"/>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0F379"/>
            </a:extrusionClr>
          </a:sp3d>
        </p:spPr>
        <p:txBody>
          <a:bodyPr wrap="none" anchor="ctr">
            <a:flatTx/>
          </a:bodyPr>
          <a:lstStyle/>
          <a:p>
            <a:pPr algn="ctr" fontAlgn="auto">
              <a:spcBef>
                <a:spcPts val="0"/>
              </a:spcBef>
              <a:spcAft>
                <a:spcPts val="0"/>
              </a:spcAft>
              <a:defRPr/>
            </a:pPr>
            <a:r>
              <a:rPr lang="en-US" b="1" dirty="0" err="1">
                <a:solidFill>
                  <a:prstClr val="black"/>
                </a:solidFill>
                <a:latin typeface="+mn-lt"/>
                <a:cs typeface="+mn-cs"/>
              </a:rPr>
              <a:t>Elektron</a:t>
            </a:r>
            <a:r>
              <a:rPr lang="en-US" b="1" dirty="0">
                <a:solidFill>
                  <a:prstClr val="black"/>
                </a:solidFill>
                <a:latin typeface="+mn-lt"/>
                <a:cs typeface="+mn-cs"/>
              </a:rPr>
              <a:t> </a:t>
            </a:r>
            <a:r>
              <a:rPr lang="en-US" b="1" dirty="0" err="1">
                <a:solidFill>
                  <a:prstClr val="black"/>
                </a:solidFill>
                <a:latin typeface="+mn-lt"/>
                <a:cs typeface="+mn-cs"/>
              </a:rPr>
              <a:t>kutubxona</a:t>
            </a:r>
            <a:endParaRPr lang="ru-RU" b="1" dirty="0">
              <a:solidFill>
                <a:prstClr val="black"/>
              </a:solidFill>
              <a:latin typeface="+mn-lt"/>
              <a:cs typeface="+mn-cs"/>
            </a:endParaRPr>
          </a:p>
        </p:txBody>
      </p:sp>
      <p:sp>
        <p:nvSpPr>
          <p:cNvPr id="32775" name="Rectangle 7"/>
          <p:cNvSpPr>
            <a:spLocks noChangeArrowheads="1"/>
          </p:cNvSpPr>
          <p:nvPr/>
        </p:nvSpPr>
        <p:spPr bwMode="auto">
          <a:xfrm>
            <a:off x="152400" y="3733800"/>
            <a:ext cx="8839200" cy="457200"/>
          </a:xfrm>
          <a:prstGeom prst="rect">
            <a:avLst/>
          </a:prstGeom>
          <a:gradFill rotWithShape="1">
            <a:gsLst>
              <a:gs pos="0">
                <a:srgbClr val="FF5D5D"/>
              </a:gs>
              <a:gs pos="50000">
                <a:schemeClr val="bg1"/>
              </a:gs>
              <a:gs pos="100000">
                <a:srgbClr val="FF5D5D"/>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5D5D"/>
            </a:extrusionClr>
          </a:sp3d>
        </p:spPr>
        <p:txBody>
          <a:bodyPr wrap="none" anchor="ctr">
            <a:flatTx/>
          </a:bodyPr>
          <a:lstStyle/>
          <a:p>
            <a:pPr algn="ctr" fontAlgn="auto">
              <a:spcBef>
                <a:spcPts val="0"/>
              </a:spcBef>
              <a:spcAft>
                <a:spcPts val="0"/>
              </a:spcAft>
              <a:defRPr/>
            </a:pPr>
            <a:r>
              <a:rPr lang="en-US" b="1" dirty="0" err="1">
                <a:solidFill>
                  <a:prstClr val="black"/>
                </a:solidFill>
                <a:latin typeface="+mn-lt"/>
                <a:cs typeface="+mn-cs"/>
              </a:rPr>
              <a:t>Videokonferentsiya</a:t>
            </a:r>
            <a:endParaRPr lang="ru-RU" b="1" dirty="0">
              <a:solidFill>
                <a:prstClr val="black"/>
              </a:solidFill>
              <a:latin typeface="+mn-lt"/>
              <a:cs typeface="+mn-cs"/>
            </a:endParaRPr>
          </a:p>
        </p:txBody>
      </p:sp>
      <p:sp>
        <p:nvSpPr>
          <p:cNvPr id="32776" name="Rectangle 8"/>
          <p:cNvSpPr>
            <a:spLocks noChangeArrowheads="1"/>
          </p:cNvSpPr>
          <p:nvPr/>
        </p:nvSpPr>
        <p:spPr bwMode="auto">
          <a:xfrm>
            <a:off x="152400" y="4495800"/>
            <a:ext cx="8839200" cy="457200"/>
          </a:xfrm>
          <a:prstGeom prst="rect">
            <a:avLst/>
          </a:prstGeom>
          <a:gradFill rotWithShape="1">
            <a:gsLst>
              <a:gs pos="0">
                <a:srgbClr val="6BF997"/>
              </a:gs>
              <a:gs pos="50000">
                <a:schemeClr val="bg1"/>
              </a:gs>
              <a:gs pos="100000">
                <a:srgbClr val="6BF997"/>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6BF997"/>
            </a:extrusionClr>
          </a:sp3d>
        </p:spPr>
        <p:txBody>
          <a:bodyPr wrap="none" anchor="ctr">
            <a:flatTx/>
          </a:bodyPr>
          <a:lstStyle/>
          <a:p>
            <a:pPr algn="ctr" fontAlgn="auto">
              <a:spcBef>
                <a:spcPts val="0"/>
              </a:spcBef>
              <a:spcAft>
                <a:spcPts val="0"/>
              </a:spcAft>
              <a:defRPr/>
            </a:pPr>
            <a:r>
              <a:rPr lang="en-US" b="1" dirty="0" err="1">
                <a:solidFill>
                  <a:prstClr val="black"/>
                </a:solidFill>
                <a:latin typeface="+mn-lt"/>
                <a:cs typeface="+mn-cs"/>
              </a:rPr>
              <a:t>Chat,forum,tematik</a:t>
            </a:r>
            <a:r>
              <a:rPr lang="en-US" b="1" dirty="0">
                <a:solidFill>
                  <a:prstClr val="black"/>
                </a:solidFill>
                <a:latin typeface="+mn-lt"/>
                <a:cs typeface="+mn-cs"/>
              </a:rPr>
              <a:t> </a:t>
            </a:r>
            <a:r>
              <a:rPr lang="en-US" b="1" dirty="0" err="1">
                <a:solidFill>
                  <a:prstClr val="black"/>
                </a:solidFill>
                <a:latin typeface="+mn-lt"/>
                <a:cs typeface="+mn-cs"/>
              </a:rPr>
              <a:t>saytlar</a:t>
            </a:r>
            <a:endParaRPr lang="ru-RU" b="1" dirty="0">
              <a:solidFill>
                <a:prstClr val="black"/>
              </a:solidFill>
              <a:latin typeface="+mn-lt"/>
              <a:cs typeface="+mn-cs"/>
            </a:endParaRPr>
          </a:p>
        </p:txBody>
      </p:sp>
      <p:sp>
        <p:nvSpPr>
          <p:cNvPr id="32777" name="Rectangle 9"/>
          <p:cNvSpPr>
            <a:spLocks noChangeArrowheads="1"/>
          </p:cNvSpPr>
          <p:nvPr/>
        </p:nvSpPr>
        <p:spPr bwMode="auto">
          <a:xfrm>
            <a:off x="152400" y="5257800"/>
            <a:ext cx="8839200" cy="457200"/>
          </a:xfrm>
          <a:prstGeom prst="rect">
            <a:avLst/>
          </a:prstGeom>
          <a:gradFill rotWithShape="1">
            <a:gsLst>
              <a:gs pos="0">
                <a:schemeClr val="accent1">
                  <a:gamma/>
                  <a:shade val="64314"/>
                  <a:invGamma/>
                </a:schemeClr>
              </a:gs>
              <a:gs pos="50000">
                <a:schemeClr val="accent1"/>
              </a:gs>
              <a:gs pos="100000">
                <a:schemeClr val="accent1">
                  <a:gamma/>
                  <a:shade val="64314"/>
                  <a:invGamma/>
                </a:schemeClr>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algn="ctr" fontAlgn="auto">
              <a:spcBef>
                <a:spcPts val="0"/>
              </a:spcBef>
              <a:spcAft>
                <a:spcPts val="0"/>
              </a:spcAft>
              <a:defRPr/>
            </a:pPr>
            <a:r>
              <a:rPr lang="en-US" b="1" dirty="0" err="1">
                <a:solidFill>
                  <a:prstClr val="black"/>
                </a:solidFill>
                <a:latin typeface="+mn-lt"/>
                <a:cs typeface="+mn-cs"/>
              </a:rPr>
              <a:t>Elektron</a:t>
            </a:r>
            <a:r>
              <a:rPr lang="en-US" b="1" dirty="0">
                <a:solidFill>
                  <a:prstClr val="black"/>
                </a:solidFill>
                <a:latin typeface="+mn-lt"/>
                <a:cs typeface="+mn-cs"/>
              </a:rPr>
              <a:t> test </a:t>
            </a:r>
            <a:r>
              <a:rPr lang="en-US" b="1" dirty="0" err="1">
                <a:solidFill>
                  <a:prstClr val="black"/>
                </a:solidFill>
                <a:latin typeface="+mn-lt"/>
                <a:cs typeface="+mn-cs"/>
              </a:rPr>
              <a:t>tizimlari</a:t>
            </a:r>
            <a:endParaRPr lang="ru-RU" b="1" dirty="0">
              <a:solidFill>
                <a:prstClr val="black"/>
              </a:solidFill>
              <a:latin typeface="+mn-lt"/>
              <a:cs typeface="+mn-cs"/>
            </a:endParaRPr>
          </a:p>
        </p:txBody>
      </p:sp>
      <p:sp>
        <p:nvSpPr>
          <p:cNvPr id="32780" name="Rectangle 12"/>
          <p:cNvSpPr>
            <a:spLocks noChangeArrowheads="1"/>
          </p:cNvSpPr>
          <p:nvPr/>
        </p:nvSpPr>
        <p:spPr bwMode="auto">
          <a:xfrm>
            <a:off x="152400" y="6019800"/>
            <a:ext cx="8839200" cy="457200"/>
          </a:xfrm>
          <a:prstGeom prst="rect">
            <a:avLst/>
          </a:prstGeom>
          <a:gradFill rotWithShape="1">
            <a:gsLst>
              <a:gs pos="0">
                <a:srgbClr val="548BA6"/>
              </a:gs>
              <a:gs pos="50000">
                <a:schemeClr val="bg1"/>
              </a:gs>
              <a:gs pos="100000">
                <a:srgbClr val="548BA6"/>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548BA6"/>
            </a:extrusionClr>
          </a:sp3d>
        </p:spPr>
        <p:txBody>
          <a:bodyPr wrap="none" anchor="ctr">
            <a:flatTx/>
          </a:bodyPr>
          <a:lstStyle/>
          <a:p>
            <a:pPr algn="ctr" fontAlgn="auto">
              <a:spcBef>
                <a:spcPts val="0"/>
              </a:spcBef>
              <a:spcAft>
                <a:spcPts val="0"/>
              </a:spcAft>
              <a:defRPr/>
            </a:pPr>
            <a:endParaRPr lang="ru-RU">
              <a:solidFill>
                <a:srgbClr val="575F6D"/>
              </a:solidFill>
              <a:latin typeface="+mn-lt"/>
              <a:cs typeface="+mn-cs"/>
            </a:endParaRPr>
          </a:p>
        </p:txBody>
      </p:sp>
      <p:sp>
        <p:nvSpPr>
          <p:cNvPr id="32779" name="Rectangle 11"/>
          <p:cNvSpPr>
            <a:spLocks noChangeArrowheads="1"/>
          </p:cNvSpPr>
          <p:nvPr/>
        </p:nvSpPr>
        <p:spPr bwMode="auto">
          <a:xfrm>
            <a:off x="3200400" y="6096000"/>
            <a:ext cx="2425700" cy="369888"/>
          </a:xfrm>
          <a:prstGeom prst="rect">
            <a:avLst/>
          </a:prstGeom>
          <a:noFill/>
          <a:ln w="9525">
            <a:noFill/>
            <a:miter lim="800000"/>
            <a:headEnd/>
            <a:tailEnd/>
          </a:ln>
        </p:spPr>
        <p:txBody>
          <a:bodyPr wrap="none">
            <a:spAutoFit/>
          </a:bodyPr>
          <a:lstStyle/>
          <a:p>
            <a:r>
              <a:rPr lang="en-US" b="1">
                <a:solidFill>
                  <a:srgbClr val="000000"/>
                </a:solidFill>
                <a:latin typeface="Calibri" pitchFamily="34" charset="0"/>
              </a:rPr>
              <a:t>Internet texnologiyalari</a:t>
            </a:r>
            <a:endParaRPr lang="ru-RU" b="1">
              <a:solidFill>
                <a:srgbClr val="000000"/>
              </a:solidFill>
              <a:latin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2772"/>
                                        </p:tgtEl>
                                        <p:attrNameLst>
                                          <p:attrName>style.visibility</p:attrName>
                                        </p:attrNameLst>
                                      </p:cBhvr>
                                      <p:to>
                                        <p:strVal val="visible"/>
                                      </p:to>
                                    </p:set>
                                    <p:anim calcmode="lin" valueType="num">
                                      <p:cBhvr>
                                        <p:cTn id="13" dur="500" fill="hold"/>
                                        <p:tgtEl>
                                          <p:spTgt spid="32772"/>
                                        </p:tgtEl>
                                        <p:attrNameLst>
                                          <p:attrName>ppt_w</p:attrName>
                                        </p:attrNameLst>
                                      </p:cBhvr>
                                      <p:tavLst>
                                        <p:tav tm="0">
                                          <p:val>
                                            <p:fltVal val="0"/>
                                          </p:val>
                                        </p:tav>
                                        <p:tav tm="100000">
                                          <p:val>
                                            <p:strVal val="#ppt_w"/>
                                          </p:val>
                                        </p:tav>
                                      </p:tavLst>
                                    </p:anim>
                                    <p:anim calcmode="lin" valueType="num">
                                      <p:cBhvr>
                                        <p:cTn id="14" dur="500" fill="hold"/>
                                        <p:tgtEl>
                                          <p:spTgt spid="32772"/>
                                        </p:tgtEl>
                                        <p:attrNameLst>
                                          <p:attrName>ppt_h</p:attrName>
                                        </p:attrNameLst>
                                      </p:cBhvr>
                                      <p:tavLst>
                                        <p:tav tm="0">
                                          <p:val>
                                            <p:fltVal val="0"/>
                                          </p:val>
                                        </p:tav>
                                        <p:tav tm="100000">
                                          <p:val>
                                            <p:strVal val="#ppt_h"/>
                                          </p:val>
                                        </p:tav>
                                      </p:tavLst>
                                    </p:anim>
                                    <p:animEffect transition="in" filter="fade">
                                      <p:cBhvr>
                                        <p:cTn id="15" dur="500"/>
                                        <p:tgtEl>
                                          <p:spTgt spid="32772"/>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2773"/>
                                        </p:tgtEl>
                                        <p:attrNameLst>
                                          <p:attrName>style.visibility</p:attrName>
                                        </p:attrNameLst>
                                      </p:cBhvr>
                                      <p:to>
                                        <p:strVal val="visible"/>
                                      </p:to>
                                    </p:set>
                                    <p:anim calcmode="lin" valueType="num">
                                      <p:cBhvr>
                                        <p:cTn id="19" dur="1000" fill="hold"/>
                                        <p:tgtEl>
                                          <p:spTgt spid="32773"/>
                                        </p:tgtEl>
                                        <p:attrNameLst>
                                          <p:attrName>ppt_w</p:attrName>
                                        </p:attrNameLst>
                                      </p:cBhvr>
                                      <p:tavLst>
                                        <p:tav tm="0">
                                          <p:val>
                                            <p:fltVal val="0"/>
                                          </p:val>
                                        </p:tav>
                                        <p:tav tm="100000">
                                          <p:val>
                                            <p:strVal val="#ppt_w"/>
                                          </p:val>
                                        </p:tav>
                                      </p:tavLst>
                                    </p:anim>
                                    <p:anim calcmode="lin" valueType="num">
                                      <p:cBhvr>
                                        <p:cTn id="20" dur="1000" fill="hold"/>
                                        <p:tgtEl>
                                          <p:spTgt spid="32773"/>
                                        </p:tgtEl>
                                        <p:attrNameLst>
                                          <p:attrName>ppt_h</p:attrName>
                                        </p:attrNameLst>
                                      </p:cBhvr>
                                      <p:tavLst>
                                        <p:tav tm="0">
                                          <p:val>
                                            <p:fltVal val="0"/>
                                          </p:val>
                                        </p:tav>
                                        <p:tav tm="100000">
                                          <p:val>
                                            <p:strVal val="#ppt_h"/>
                                          </p:val>
                                        </p:tav>
                                      </p:tavLst>
                                    </p:anim>
                                    <p:animEffect transition="in" filter="fade">
                                      <p:cBhvr>
                                        <p:cTn id="21" dur="1000"/>
                                        <p:tgtEl>
                                          <p:spTgt spid="32773"/>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32774"/>
                                        </p:tgtEl>
                                        <p:attrNameLst>
                                          <p:attrName>style.visibility</p:attrName>
                                        </p:attrNameLst>
                                      </p:cBhvr>
                                      <p:to>
                                        <p:strVal val="visible"/>
                                      </p:to>
                                    </p:set>
                                    <p:anim calcmode="lin" valueType="num">
                                      <p:cBhvr>
                                        <p:cTn id="25" dur="1000" fill="hold"/>
                                        <p:tgtEl>
                                          <p:spTgt spid="32774"/>
                                        </p:tgtEl>
                                        <p:attrNameLst>
                                          <p:attrName>ppt_w</p:attrName>
                                        </p:attrNameLst>
                                      </p:cBhvr>
                                      <p:tavLst>
                                        <p:tav tm="0">
                                          <p:val>
                                            <p:fltVal val="0"/>
                                          </p:val>
                                        </p:tav>
                                        <p:tav tm="100000">
                                          <p:val>
                                            <p:strVal val="#ppt_w"/>
                                          </p:val>
                                        </p:tav>
                                      </p:tavLst>
                                    </p:anim>
                                    <p:anim calcmode="lin" valueType="num">
                                      <p:cBhvr>
                                        <p:cTn id="26" dur="1000" fill="hold"/>
                                        <p:tgtEl>
                                          <p:spTgt spid="32774"/>
                                        </p:tgtEl>
                                        <p:attrNameLst>
                                          <p:attrName>ppt_h</p:attrName>
                                        </p:attrNameLst>
                                      </p:cBhvr>
                                      <p:tavLst>
                                        <p:tav tm="0">
                                          <p:val>
                                            <p:fltVal val="0"/>
                                          </p:val>
                                        </p:tav>
                                        <p:tav tm="100000">
                                          <p:val>
                                            <p:strVal val="#ppt_h"/>
                                          </p:val>
                                        </p:tav>
                                      </p:tavLst>
                                    </p:anim>
                                    <p:animEffect transition="in" filter="fade">
                                      <p:cBhvr>
                                        <p:cTn id="27" dur="1000"/>
                                        <p:tgtEl>
                                          <p:spTgt spid="32774"/>
                                        </p:tgtEl>
                                      </p:cBhvr>
                                    </p:animEffect>
                                  </p:childTnLst>
                                </p:cTn>
                              </p:par>
                            </p:childTnLst>
                          </p:cTn>
                        </p:par>
                        <p:par>
                          <p:cTn id="28" fill="hold">
                            <p:stCondLst>
                              <p:cond delay="3000"/>
                            </p:stCondLst>
                            <p:childTnLst>
                              <p:par>
                                <p:cTn id="29" presetID="53" presetClass="entr" presetSubtype="0" fill="hold" grpId="0" nodeType="afterEffect">
                                  <p:stCondLst>
                                    <p:cond delay="0"/>
                                  </p:stCondLst>
                                  <p:childTnLst>
                                    <p:set>
                                      <p:cBhvr>
                                        <p:cTn id="30" dur="1" fill="hold">
                                          <p:stCondLst>
                                            <p:cond delay="0"/>
                                          </p:stCondLst>
                                        </p:cTn>
                                        <p:tgtEl>
                                          <p:spTgt spid="32775"/>
                                        </p:tgtEl>
                                        <p:attrNameLst>
                                          <p:attrName>style.visibility</p:attrName>
                                        </p:attrNameLst>
                                      </p:cBhvr>
                                      <p:to>
                                        <p:strVal val="visible"/>
                                      </p:to>
                                    </p:set>
                                    <p:anim calcmode="lin" valueType="num">
                                      <p:cBhvr>
                                        <p:cTn id="31" dur="1000" fill="hold"/>
                                        <p:tgtEl>
                                          <p:spTgt spid="32775"/>
                                        </p:tgtEl>
                                        <p:attrNameLst>
                                          <p:attrName>ppt_w</p:attrName>
                                        </p:attrNameLst>
                                      </p:cBhvr>
                                      <p:tavLst>
                                        <p:tav tm="0">
                                          <p:val>
                                            <p:fltVal val="0"/>
                                          </p:val>
                                        </p:tav>
                                        <p:tav tm="100000">
                                          <p:val>
                                            <p:strVal val="#ppt_w"/>
                                          </p:val>
                                        </p:tav>
                                      </p:tavLst>
                                    </p:anim>
                                    <p:anim calcmode="lin" valueType="num">
                                      <p:cBhvr>
                                        <p:cTn id="32" dur="1000" fill="hold"/>
                                        <p:tgtEl>
                                          <p:spTgt spid="32775"/>
                                        </p:tgtEl>
                                        <p:attrNameLst>
                                          <p:attrName>ppt_h</p:attrName>
                                        </p:attrNameLst>
                                      </p:cBhvr>
                                      <p:tavLst>
                                        <p:tav tm="0">
                                          <p:val>
                                            <p:fltVal val="0"/>
                                          </p:val>
                                        </p:tav>
                                        <p:tav tm="100000">
                                          <p:val>
                                            <p:strVal val="#ppt_h"/>
                                          </p:val>
                                        </p:tav>
                                      </p:tavLst>
                                    </p:anim>
                                    <p:animEffect transition="in" filter="fade">
                                      <p:cBhvr>
                                        <p:cTn id="33" dur="1000"/>
                                        <p:tgtEl>
                                          <p:spTgt spid="32775"/>
                                        </p:tgtEl>
                                      </p:cBhvr>
                                    </p:animEffect>
                                  </p:childTnLst>
                                </p:cTn>
                              </p:par>
                            </p:childTnLst>
                          </p:cTn>
                        </p:par>
                        <p:par>
                          <p:cTn id="34" fill="hold">
                            <p:stCondLst>
                              <p:cond delay="4000"/>
                            </p:stCondLst>
                            <p:childTnLst>
                              <p:par>
                                <p:cTn id="35" presetID="53" presetClass="entr" presetSubtype="0" fill="hold" grpId="0" nodeType="afterEffect">
                                  <p:stCondLst>
                                    <p:cond delay="0"/>
                                  </p:stCondLst>
                                  <p:childTnLst>
                                    <p:set>
                                      <p:cBhvr>
                                        <p:cTn id="36" dur="1" fill="hold">
                                          <p:stCondLst>
                                            <p:cond delay="0"/>
                                          </p:stCondLst>
                                        </p:cTn>
                                        <p:tgtEl>
                                          <p:spTgt spid="32776"/>
                                        </p:tgtEl>
                                        <p:attrNameLst>
                                          <p:attrName>style.visibility</p:attrName>
                                        </p:attrNameLst>
                                      </p:cBhvr>
                                      <p:to>
                                        <p:strVal val="visible"/>
                                      </p:to>
                                    </p:set>
                                    <p:anim calcmode="lin" valueType="num">
                                      <p:cBhvr>
                                        <p:cTn id="37" dur="1000" fill="hold"/>
                                        <p:tgtEl>
                                          <p:spTgt spid="32776"/>
                                        </p:tgtEl>
                                        <p:attrNameLst>
                                          <p:attrName>ppt_w</p:attrName>
                                        </p:attrNameLst>
                                      </p:cBhvr>
                                      <p:tavLst>
                                        <p:tav tm="0">
                                          <p:val>
                                            <p:fltVal val="0"/>
                                          </p:val>
                                        </p:tav>
                                        <p:tav tm="100000">
                                          <p:val>
                                            <p:strVal val="#ppt_w"/>
                                          </p:val>
                                        </p:tav>
                                      </p:tavLst>
                                    </p:anim>
                                    <p:anim calcmode="lin" valueType="num">
                                      <p:cBhvr>
                                        <p:cTn id="38" dur="1000" fill="hold"/>
                                        <p:tgtEl>
                                          <p:spTgt spid="32776"/>
                                        </p:tgtEl>
                                        <p:attrNameLst>
                                          <p:attrName>ppt_h</p:attrName>
                                        </p:attrNameLst>
                                      </p:cBhvr>
                                      <p:tavLst>
                                        <p:tav tm="0">
                                          <p:val>
                                            <p:fltVal val="0"/>
                                          </p:val>
                                        </p:tav>
                                        <p:tav tm="100000">
                                          <p:val>
                                            <p:strVal val="#ppt_h"/>
                                          </p:val>
                                        </p:tav>
                                      </p:tavLst>
                                    </p:anim>
                                    <p:animEffect transition="in" filter="fade">
                                      <p:cBhvr>
                                        <p:cTn id="39" dur="1000"/>
                                        <p:tgtEl>
                                          <p:spTgt spid="32776"/>
                                        </p:tgtEl>
                                      </p:cBhvr>
                                    </p:animEffect>
                                  </p:childTnLst>
                                </p:cTn>
                              </p:par>
                            </p:childTnLst>
                          </p:cTn>
                        </p:par>
                        <p:par>
                          <p:cTn id="40" fill="hold">
                            <p:stCondLst>
                              <p:cond delay="5000"/>
                            </p:stCondLst>
                            <p:childTnLst>
                              <p:par>
                                <p:cTn id="41" presetID="53" presetClass="entr" presetSubtype="0" fill="hold" grpId="0" nodeType="afterEffect">
                                  <p:stCondLst>
                                    <p:cond delay="0"/>
                                  </p:stCondLst>
                                  <p:childTnLst>
                                    <p:set>
                                      <p:cBhvr>
                                        <p:cTn id="42" dur="1" fill="hold">
                                          <p:stCondLst>
                                            <p:cond delay="0"/>
                                          </p:stCondLst>
                                        </p:cTn>
                                        <p:tgtEl>
                                          <p:spTgt spid="32777"/>
                                        </p:tgtEl>
                                        <p:attrNameLst>
                                          <p:attrName>style.visibility</p:attrName>
                                        </p:attrNameLst>
                                      </p:cBhvr>
                                      <p:to>
                                        <p:strVal val="visible"/>
                                      </p:to>
                                    </p:set>
                                    <p:anim calcmode="lin" valueType="num">
                                      <p:cBhvr>
                                        <p:cTn id="43" dur="1000" fill="hold"/>
                                        <p:tgtEl>
                                          <p:spTgt spid="32777"/>
                                        </p:tgtEl>
                                        <p:attrNameLst>
                                          <p:attrName>ppt_w</p:attrName>
                                        </p:attrNameLst>
                                      </p:cBhvr>
                                      <p:tavLst>
                                        <p:tav tm="0">
                                          <p:val>
                                            <p:fltVal val="0"/>
                                          </p:val>
                                        </p:tav>
                                        <p:tav tm="100000">
                                          <p:val>
                                            <p:strVal val="#ppt_w"/>
                                          </p:val>
                                        </p:tav>
                                      </p:tavLst>
                                    </p:anim>
                                    <p:anim calcmode="lin" valueType="num">
                                      <p:cBhvr>
                                        <p:cTn id="44" dur="1000" fill="hold"/>
                                        <p:tgtEl>
                                          <p:spTgt spid="32777"/>
                                        </p:tgtEl>
                                        <p:attrNameLst>
                                          <p:attrName>ppt_h</p:attrName>
                                        </p:attrNameLst>
                                      </p:cBhvr>
                                      <p:tavLst>
                                        <p:tav tm="0">
                                          <p:val>
                                            <p:fltVal val="0"/>
                                          </p:val>
                                        </p:tav>
                                        <p:tav tm="100000">
                                          <p:val>
                                            <p:strVal val="#ppt_h"/>
                                          </p:val>
                                        </p:tav>
                                      </p:tavLst>
                                    </p:anim>
                                    <p:animEffect transition="in" filter="fade">
                                      <p:cBhvr>
                                        <p:cTn id="45" dur="1000"/>
                                        <p:tgtEl>
                                          <p:spTgt spid="32777"/>
                                        </p:tgtEl>
                                      </p:cBhvr>
                                    </p:animEffect>
                                  </p:childTnLst>
                                </p:cTn>
                              </p:par>
                            </p:childTnLst>
                          </p:cTn>
                        </p:par>
                        <p:par>
                          <p:cTn id="46" fill="hold">
                            <p:stCondLst>
                              <p:cond delay="6000"/>
                            </p:stCondLst>
                            <p:childTnLst>
                              <p:par>
                                <p:cTn id="47" presetID="53" presetClass="entr" presetSubtype="0" fill="hold" grpId="0" nodeType="afterEffect">
                                  <p:stCondLst>
                                    <p:cond delay="0"/>
                                  </p:stCondLst>
                                  <p:childTnLst>
                                    <p:set>
                                      <p:cBhvr>
                                        <p:cTn id="48" dur="1" fill="hold">
                                          <p:stCondLst>
                                            <p:cond delay="0"/>
                                          </p:stCondLst>
                                        </p:cTn>
                                        <p:tgtEl>
                                          <p:spTgt spid="32780"/>
                                        </p:tgtEl>
                                        <p:attrNameLst>
                                          <p:attrName>style.visibility</p:attrName>
                                        </p:attrNameLst>
                                      </p:cBhvr>
                                      <p:to>
                                        <p:strVal val="visible"/>
                                      </p:to>
                                    </p:set>
                                    <p:anim calcmode="lin" valueType="num">
                                      <p:cBhvr>
                                        <p:cTn id="49" dur="1000" fill="hold"/>
                                        <p:tgtEl>
                                          <p:spTgt spid="32780"/>
                                        </p:tgtEl>
                                        <p:attrNameLst>
                                          <p:attrName>ppt_w</p:attrName>
                                        </p:attrNameLst>
                                      </p:cBhvr>
                                      <p:tavLst>
                                        <p:tav tm="0">
                                          <p:val>
                                            <p:fltVal val="0"/>
                                          </p:val>
                                        </p:tav>
                                        <p:tav tm="100000">
                                          <p:val>
                                            <p:strVal val="#ppt_w"/>
                                          </p:val>
                                        </p:tav>
                                      </p:tavLst>
                                    </p:anim>
                                    <p:anim calcmode="lin" valueType="num">
                                      <p:cBhvr>
                                        <p:cTn id="50" dur="1000" fill="hold"/>
                                        <p:tgtEl>
                                          <p:spTgt spid="32780"/>
                                        </p:tgtEl>
                                        <p:attrNameLst>
                                          <p:attrName>ppt_h</p:attrName>
                                        </p:attrNameLst>
                                      </p:cBhvr>
                                      <p:tavLst>
                                        <p:tav tm="0">
                                          <p:val>
                                            <p:fltVal val="0"/>
                                          </p:val>
                                        </p:tav>
                                        <p:tav tm="100000">
                                          <p:val>
                                            <p:strVal val="#ppt_h"/>
                                          </p:val>
                                        </p:tav>
                                      </p:tavLst>
                                    </p:anim>
                                    <p:animEffect transition="in" filter="fade">
                                      <p:cBhvr>
                                        <p:cTn id="51" dur="1000"/>
                                        <p:tgtEl>
                                          <p:spTgt spid="32780"/>
                                        </p:tgtEl>
                                      </p:cBhvr>
                                    </p:animEffect>
                                  </p:childTnLst>
                                </p:cTn>
                              </p:par>
                              <p:par>
                                <p:cTn id="52" presetID="53" presetClass="entr" presetSubtype="0" fill="hold" nodeType="withEffect">
                                  <p:stCondLst>
                                    <p:cond delay="0"/>
                                  </p:stCondLst>
                                  <p:childTnLst>
                                    <p:set>
                                      <p:cBhvr>
                                        <p:cTn id="53" dur="1" fill="hold">
                                          <p:stCondLst>
                                            <p:cond delay="0"/>
                                          </p:stCondLst>
                                        </p:cTn>
                                        <p:tgtEl>
                                          <p:spTgt spid="32779">
                                            <p:txEl>
                                              <p:pRg st="0" end="0"/>
                                            </p:txEl>
                                          </p:spTgt>
                                        </p:tgtEl>
                                        <p:attrNameLst>
                                          <p:attrName>style.visibility</p:attrName>
                                        </p:attrNameLst>
                                      </p:cBhvr>
                                      <p:to>
                                        <p:strVal val="visible"/>
                                      </p:to>
                                    </p:set>
                                    <p:anim calcmode="lin" valueType="num">
                                      <p:cBhvr>
                                        <p:cTn id="54" dur="500" fill="hold"/>
                                        <p:tgtEl>
                                          <p:spTgt spid="32779">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32779">
                                            <p:txEl>
                                              <p:pRg st="0" end="0"/>
                                            </p:txEl>
                                          </p:spTgt>
                                        </p:tgtEl>
                                        <p:attrNameLst>
                                          <p:attrName>ppt_h</p:attrName>
                                        </p:attrNameLst>
                                      </p:cBhvr>
                                      <p:tavLst>
                                        <p:tav tm="0">
                                          <p:val>
                                            <p:fltVal val="0"/>
                                          </p:val>
                                        </p:tav>
                                        <p:tav tm="100000">
                                          <p:val>
                                            <p:strVal val="#ppt_h"/>
                                          </p:val>
                                        </p:tav>
                                      </p:tavLst>
                                    </p:anim>
                                    <p:animEffect transition="in" filter="fade">
                                      <p:cBhvr>
                                        <p:cTn id="56" dur="500"/>
                                        <p:tgtEl>
                                          <p:spTgt spid="327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2" grpId="0" animBg="1"/>
      <p:bldP spid="32773" grpId="0" animBg="1"/>
      <p:bldP spid="32774" grpId="0" animBg="1"/>
      <p:bldP spid="32775" grpId="0" animBg="1"/>
      <p:bldP spid="32776" grpId="0" animBg="1"/>
      <p:bldP spid="32777" grpId="0" animBg="1"/>
      <p:bldP spid="327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sport-hi-tech-cover"/>
          <p:cNvPicPr>
            <a:picLocks noChangeAspect="1" noChangeArrowheads="1"/>
          </p:cNvPicPr>
          <p:nvPr/>
        </p:nvPicPr>
        <p:blipFill>
          <a:blip r:embed="rId2"/>
          <a:srcRect/>
          <a:stretch>
            <a:fillRect/>
          </a:stretch>
        </p:blipFill>
        <p:spPr bwMode="auto">
          <a:xfrm>
            <a:off x="0" y="0"/>
            <a:ext cx="4356100" cy="3500438"/>
          </a:xfrm>
          <a:prstGeom prst="rect">
            <a:avLst/>
          </a:prstGeom>
          <a:noFill/>
          <a:ln w="9525">
            <a:noFill/>
            <a:miter lim="800000"/>
            <a:headEnd/>
            <a:tailEnd/>
          </a:ln>
        </p:spPr>
      </p:pic>
      <p:pic>
        <p:nvPicPr>
          <p:cNvPr id="51202" name="Объект 3"/>
          <p:cNvPicPr>
            <a:picLocks/>
          </p:cNvPicPr>
          <p:nvPr/>
        </p:nvPicPr>
        <p:blipFill>
          <a:blip r:embed="rId3"/>
          <a:srcRect/>
          <a:stretch>
            <a:fillRect/>
          </a:stretch>
        </p:blipFill>
        <p:spPr bwMode="auto">
          <a:xfrm>
            <a:off x="4427538" y="0"/>
            <a:ext cx="4716462" cy="3716338"/>
          </a:xfrm>
          <a:prstGeom prst="rect">
            <a:avLst/>
          </a:prstGeom>
          <a:noFill/>
          <a:ln w="9525">
            <a:noFill/>
            <a:miter lim="800000"/>
            <a:headEnd/>
            <a:tailEnd/>
          </a:ln>
        </p:spPr>
      </p:pic>
      <p:pic>
        <p:nvPicPr>
          <p:cNvPr id="51203" name="Picture 6" descr="ANd9GcSraR4FqksBSsF9XRyYz5QEzBlGgac-wTGO6hQDJxyiN8vYAv-5"/>
          <p:cNvPicPr>
            <a:picLocks noChangeAspect="1" noChangeArrowheads="1"/>
          </p:cNvPicPr>
          <p:nvPr/>
        </p:nvPicPr>
        <p:blipFill>
          <a:blip r:embed="rId4"/>
          <a:srcRect/>
          <a:stretch>
            <a:fillRect/>
          </a:stretch>
        </p:blipFill>
        <p:spPr bwMode="auto">
          <a:xfrm>
            <a:off x="238125" y="4114800"/>
            <a:ext cx="4117975" cy="2611438"/>
          </a:xfrm>
          <a:prstGeom prst="rect">
            <a:avLst/>
          </a:prstGeom>
          <a:noFill/>
          <a:ln w="9525">
            <a:noFill/>
            <a:miter lim="800000"/>
            <a:headEnd/>
            <a:tailEnd/>
          </a:ln>
        </p:spPr>
      </p:pic>
      <p:pic>
        <p:nvPicPr>
          <p:cNvPr id="51204" name="Рисунок 2"/>
          <p:cNvPicPr>
            <a:picLocks noChangeAspect="1"/>
          </p:cNvPicPr>
          <p:nvPr/>
        </p:nvPicPr>
        <p:blipFill>
          <a:blip r:embed="rId5"/>
          <a:srcRect/>
          <a:stretch>
            <a:fillRect/>
          </a:stretch>
        </p:blipFill>
        <p:spPr bwMode="auto">
          <a:xfrm>
            <a:off x="4876800" y="4127500"/>
            <a:ext cx="4267200" cy="2363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9d0da2315c2a06b28dcc2ffed3e8f59c97ab5"/>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Wisp</Template>
  <TotalTime>258</TotalTime>
  <Words>596</Words>
  <Application>Microsoft Office PowerPoint</Application>
  <PresentationFormat>Экран (4:3)</PresentationFormat>
  <Paragraphs>89</Paragraphs>
  <Slides>20</Slides>
  <Notes>0</Notes>
  <HiddenSlides>0</HiddenSlides>
  <MMClips>2</MMClips>
  <ScaleCrop>false</ScaleCrop>
  <HeadingPairs>
    <vt:vector size="6" baseType="variant">
      <vt:variant>
        <vt:lpstr>Использованные шрифты</vt:lpstr>
      </vt:variant>
      <vt:variant>
        <vt:i4>8</vt:i4>
      </vt:variant>
      <vt:variant>
        <vt:lpstr>Шаблон оформления</vt:lpstr>
      </vt:variant>
      <vt:variant>
        <vt:i4>41</vt:i4>
      </vt:variant>
      <vt:variant>
        <vt:lpstr>Заголовки слайдов</vt:lpstr>
      </vt:variant>
      <vt:variant>
        <vt:i4>20</vt:i4>
      </vt:variant>
    </vt:vector>
  </HeadingPairs>
  <TitlesOfParts>
    <vt:vector size="69" baseType="lpstr">
      <vt:lpstr>Century Gothic</vt:lpstr>
      <vt:lpstr>Arial</vt:lpstr>
      <vt:lpstr>Wingdings 3</vt:lpstr>
      <vt:lpstr>Calibri</vt:lpstr>
      <vt:lpstr>Century Schoolbook</vt:lpstr>
      <vt:lpstr>Wingdings</vt:lpstr>
      <vt:lpstr>Wingdings 2</vt:lpstr>
      <vt:lpstr>Times New Roman</vt:lpstr>
      <vt:lpstr>Легкий дым</vt:lpstr>
      <vt:lpstr>Эркер</vt:lpstr>
      <vt:lpstr>1_Эркер</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Эркер</vt:lpstr>
      <vt:lpstr>Эркер</vt:lpstr>
      <vt:lpstr>Эркер</vt:lpstr>
      <vt:lpstr>Эркер</vt:lpstr>
      <vt:lpstr>Эркер</vt:lpstr>
      <vt:lpstr>Эркер</vt:lpstr>
      <vt:lpstr>Эркер</vt:lpstr>
      <vt:lpstr>Эркер</vt:lpstr>
      <vt:lpstr>Эркер</vt:lpstr>
      <vt:lpstr>Эркер</vt:lpstr>
      <vt:lpstr>Эркер</vt:lpstr>
      <vt:lpstr>1_Эркер</vt:lpstr>
      <vt:lpstr>1_Эркер</vt:lpstr>
      <vt:lpstr>1_Эркер</vt:lpstr>
      <vt:lpstr>1_Эркер</vt:lpstr>
      <vt:lpstr>1_Эркер</vt:lpstr>
      <vt:lpstr>1_Эркер</vt:lpstr>
      <vt:lpstr>1_Эркер</vt:lpstr>
      <vt:lpstr>1_Эркер</vt:lpstr>
      <vt:lpstr>1_Эркер</vt:lpstr>
      <vt:lpstr>1_Эркер</vt:lpstr>
      <vt:lpstr>1_Эркер</vt:lpstr>
      <vt:lpstr>Mavzu: Maktabgacha yoshdagi bolalarning matematik tafakkurini rivojlantirishda axborot texnologiyalaridan foydalanish </vt:lpstr>
      <vt:lpstr>Слайд 2</vt:lpstr>
      <vt:lpstr>Sinkveyn</vt:lpstr>
      <vt:lpstr>Слайд 4</vt:lpstr>
      <vt:lpstr>Texnologiya</vt:lpstr>
      <vt:lpstr>DJON FON NEYMAN TAMOYILI </vt:lpstr>
      <vt:lpstr>Слайд 7</vt:lpstr>
      <vt:lpstr>JISMONIY TARBIYA TA’LIMI VA SPORTDA AXBOROT КОMMUNIKASIYA TEXNOLOGIYALARI</vt:lpstr>
      <vt:lpstr>Слайд 9</vt:lpstr>
      <vt:lpstr>SPORTDA AKT</vt:lpstr>
      <vt:lpstr>Слайд 11</vt:lpstr>
      <vt:lpstr>Слайд 12</vt:lpstr>
      <vt:lpstr>Слайд 13</vt:lpstr>
      <vt:lpstr>Shagomer qurilmalari</vt:lpstr>
      <vt:lpstr>Sportda AKT</vt:lpstr>
      <vt:lpstr>Слайд 16</vt:lpstr>
      <vt:lpstr>Слайд 17</vt:lpstr>
      <vt:lpstr>Слайд 18</vt:lpstr>
      <vt:lpstr>Слайд 19</vt:lpstr>
      <vt:lpstr>E’tiboringiz uchun rahmat!</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Mavzu: Axborot kommunikatsiya texnologiyasining jismoniy tarbiya va sportda qo‘llanilishi.</dc:title>
  <dc:creator>User</dc:creator>
  <cp:lastModifiedBy>1606</cp:lastModifiedBy>
  <cp:revision>37</cp:revision>
  <dcterms:created xsi:type="dcterms:W3CDTF">2016-12-05T06:38:23Z</dcterms:created>
  <dcterms:modified xsi:type="dcterms:W3CDTF">2019-12-27T11:12:56Z</dcterms:modified>
</cp:coreProperties>
</file>