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3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323302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955003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7032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150412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8764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271086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969415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98499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366063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842127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975235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91743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179414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94946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862518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086647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293CD-966B-4AED-9E1A-D8922CDE7892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B765CC-076D-453F-97B0-1899AA6A7499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76419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74618" y="1249340"/>
            <a:ext cx="7869382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 fontAlgn="base" hangingPunct="0">
              <a:lnSpc>
                <a:spcPct val="115000"/>
              </a:lnSpc>
              <a:spcAft>
                <a:spcPts val="0"/>
              </a:spcAft>
            </a:pP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6-Mavzu: Roll,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Lagranj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teoremalari</a:t>
            </a:r>
            <a:endParaRPr lang="uz-Cyrl-UZ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just" fontAlgn="base" hangingPunct="0">
              <a:lnSpc>
                <a:spcPct val="115000"/>
              </a:lnSpc>
              <a:spcAft>
                <a:spcPts val="0"/>
              </a:spcAft>
            </a:pPr>
            <a:endParaRPr lang="uz-Cyrl-UZ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024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927" y="761999"/>
            <a:ext cx="11540837" cy="556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304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873" y="554183"/>
            <a:ext cx="11277599" cy="279861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873" y="3731201"/>
            <a:ext cx="11277599" cy="2434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672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73" y="526473"/>
            <a:ext cx="10986654" cy="326967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073" y="3796145"/>
            <a:ext cx="10986654" cy="247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441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255" y="706582"/>
            <a:ext cx="10099963" cy="4973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14552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</TotalTime>
  <Words>6</Words>
  <Application>Microsoft Office PowerPoint</Application>
  <PresentationFormat>Широкоэкранный</PresentationFormat>
  <Paragraphs>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ASER</dc:creator>
  <cp:lastModifiedBy>ASER</cp:lastModifiedBy>
  <cp:revision>5</cp:revision>
  <dcterms:created xsi:type="dcterms:W3CDTF">2016-05-15T18:21:38Z</dcterms:created>
  <dcterms:modified xsi:type="dcterms:W3CDTF">2016-05-15T19:37:12Z</dcterms:modified>
</cp:coreProperties>
</file>