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uz-Cyrl-U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3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888AF-D6E6-4780-8C5A-043ACE05F1F9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30A32-A1E4-4D1E-88DC-F6C412DDDEDD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98444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888AF-D6E6-4780-8C5A-043ACE05F1F9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30A32-A1E4-4D1E-88DC-F6C412DDDEDD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012864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888AF-D6E6-4780-8C5A-043ACE05F1F9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30A32-A1E4-4D1E-88DC-F6C412DDDEDD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41560309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888AF-D6E6-4780-8C5A-043ACE05F1F9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30A32-A1E4-4D1E-88DC-F6C412DDDEDD}" type="slidenum">
              <a:rPr lang="uz-Cyrl-UZ" smtClean="0"/>
              <a:t>‹#›</a:t>
            </a:fld>
            <a:endParaRPr lang="uz-Cyrl-UZ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36863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888AF-D6E6-4780-8C5A-043ACE05F1F9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30A32-A1E4-4D1E-88DC-F6C412DDDEDD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7166344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888AF-D6E6-4780-8C5A-043ACE05F1F9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30A32-A1E4-4D1E-88DC-F6C412DDDEDD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8861734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888AF-D6E6-4780-8C5A-043ACE05F1F9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30A32-A1E4-4D1E-88DC-F6C412DDDEDD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2319968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888AF-D6E6-4780-8C5A-043ACE05F1F9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30A32-A1E4-4D1E-88DC-F6C412DDDEDD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7871747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888AF-D6E6-4780-8C5A-043ACE05F1F9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30A32-A1E4-4D1E-88DC-F6C412DDDEDD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797028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888AF-D6E6-4780-8C5A-043ACE05F1F9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30A32-A1E4-4D1E-88DC-F6C412DDDEDD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710689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888AF-D6E6-4780-8C5A-043ACE05F1F9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30A32-A1E4-4D1E-88DC-F6C412DDDEDD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670034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888AF-D6E6-4780-8C5A-043ACE05F1F9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30A32-A1E4-4D1E-88DC-F6C412DDDEDD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545028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888AF-D6E6-4780-8C5A-043ACE05F1F9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30A32-A1E4-4D1E-88DC-F6C412DDDEDD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448597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888AF-D6E6-4780-8C5A-043ACE05F1F9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30A32-A1E4-4D1E-88DC-F6C412DDDEDD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874710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888AF-D6E6-4780-8C5A-043ACE05F1F9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30A32-A1E4-4D1E-88DC-F6C412DDDEDD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156185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888AF-D6E6-4780-8C5A-043ACE05F1F9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30A32-A1E4-4D1E-88DC-F6C412DDDEDD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797908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888AF-D6E6-4780-8C5A-043ACE05F1F9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30A32-A1E4-4D1E-88DC-F6C412DDDEDD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929508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8A888AF-D6E6-4780-8C5A-043ACE05F1F9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30A32-A1E4-4D1E-88DC-F6C412DDDEDD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5787818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  <p:sldLayoutId id="2147483781" r:id="rId14"/>
    <p:sldLayoutId id="2147483782" r:id="rId15"/>
    <p:sldLayoutId id="2147483783" r:id="rId16"/>
    <p:sldLayoutId id="214748378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19745" y="972248"/>
            <a:ext cx="6096000" cy="1755417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540385" algn="just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Mavzu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Teylor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formulasi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Ba’zi-bir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elementar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funksiyalar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uchun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Teylor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formulasi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z-Cyrl-UZ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6743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091" y="512618"/>
            <a:ext cx="11443854" cy="5694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608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8" y="803564"/>
            <a:ext cx="11443855" cy="5292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8667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</TotalTime>
  <Words>12</Words>
  <Application>Microsoft Office PowerPoint</Application>
  <PresentationFormat>Широкоэкранный</PresentationFormat>
  <Paragraphs>1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Calibri</vt:lpstr>
      <vt:lpstr>Century Gothic</vt:lpstr>
      <vt:lpstr>Times New Roman</vt:lpstr>
      <vt:lpstr>Wingdings 3</vt:lpstr>
      <vt:lpstr>Ион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ASER</dc:creator>
  <cp:lastModifiedBy>ASER</cp:lastModifiedBy>
  <cp:revision>2</cp:revision>
  <dcterms:created xsi:type="dcterms:W3CDTF">2016-05-16T06:51:41Z</dcterms:created>
  <dcterms:modified xsi:type="dcterms:W3CDTF">2016-05-16T06:57:57Z</dcterms:modified>
</cp:coreProperties>
</file>