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uz-Cyrl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-9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11770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26052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5992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5398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25626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621752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153603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85511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413205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74139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96986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41874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69477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5446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41694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71735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40181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C543D5-570E-4F09-B871-D74757B33A32}" type="datetimeFigureOut">
              <a:rPr lang="uz-Cyrl-UZ" smtClean="0"/>
              <a:t>19.05.2016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C9A8-CB5D-4827-A4EA-13B67994278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309136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2264" y="3528419"/>
            <a:ext cx="8825658" cy="332958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Maksimum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minimumlar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Ekstremumning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zaruriy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yetarli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sharti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Eng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katta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kichik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qiymatlarini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izlash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uz-Cyrl-U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6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9" y="290946"/>
            <a:ext cx="11584939" cy="1468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39" y="1759528"/>
            <a:ext cx="11584939" cy="50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6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452718"/>
            <a:ext cx="10492944" cy="57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05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</TotalTime>
  <Words>4</Words>
  <Application>Microsoft Office PowerPoint</Application>
  <PresentationFormat>Произвольный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Ион</vt:lpstr>
      <vt:lpstr>Maksimum va minimumlar. Ekstremumning zaruriy va yetarli sharti. Eng katta va eng kichik qiymatlarini izlash.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Maksimum va minimumlar. Ekstremumning zaruriy va yetarli sharti. Eng katta va eng kichik qiymatlarini izlash.</dc:title>
  <dc:creator>ASER</dc:creator>
  <cp:lastModifiedBy>UMK</cp:lastModifiedBy>
  <cp:revision>3</cp:revision>
  <dcterms:created xsi:type="dcterms:W3CDTF">2016-05-16T08:51:59Z</dcterms:created>
  <dcterms:modified xsi:type="dcterms:W3CDTF">2016-05-19T07:15:58Z</dcterms:modified>
</cp:coreProperties>
</file>