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uz-Cyrl-U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37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uz-Cyrl-UZ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9FD47-DB7D-4390-BC71-5869EA461C73}" type="datetimeFigureOut">
              <a:rPr lang="uz-Cyrl-UZ" smtClean="0"/>
              <a:t>16.05.2016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781EB-4F34-4CC2-9151-A4B19245215D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5991356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9FD47-DB7D-4390-BC71-5869EA461C73}" type="datetimeFigureOut">
              <a:rPr lang="uz-Cyrl-UZ" smtClean="0"/>
              <a:t>16.05.2016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781EB-4F34-4CC2-9151-A4B19245215D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2511577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9FD47-DB7D-4390-BC71-5869EA461C73}" type="datetimeFigureOut">
              <a:rPr lang="uz-Cyrl-UZ" smtClean="0"/>
              <a:t>16.05.2016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781EB-4F34-4CC2-9151-A4B19245215D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1750802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9FD47-DB7D-4390-BC71-5869EA461C73}" type="datetimeFigureOut">
              <a:rPr lang="uz-Cyrl-UZ" smtClean="0"/>
              <a:t>16.05.2016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781EB-4F34-4CC2-9151-A4B19245215D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2995900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9FD47-DB7D-4390-BC71-5869EA461C73}" type="datetimeFigureOut">
              <a:rPr lang="uz-Cyrl-UZ" smtClean="0"/>
              <a:t>16.05.2016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781EB-4F34-4CC2-9151-A4B19245215D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1160138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9FD47-DB7D-4390-BC71-5869EA461C73}" type="datetimeFigureOut">
              <a:rPr lang="uz-Cyrl-UZ" smtClean="0"/>
              <a:t>16.05.2016</a:t>
            </a:fld>
            <a:endParaRPr lang="uz-Cyrl-U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781EB-4F34-4CC2-9151-A4B19245215D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32785975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9FD47-DB7D-4390-BC71-5869EA461C73}" type="datetimeFigureOut">
              <a:rPr lang="uz-Cyrl-UZ" smtClean="0"/>
              <a:t>16.05.2016</a:t>
            </a:fld>
            <a:endParaRPr lang="uz-Cyrl-UZ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781EB-4F34-4CC2-9151-A4B19245215D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31888693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9FD47-DB7D-4390-BC71-5869EA461C73}" type="datetimeFigureOut">
              <a:rPr lang="uz-Cyrl-UZ" smtClean="0"/>
              <a:t>16.05.2016</a:t>
            </a:fld>
            <a:endParaRPr lang="uz-Cyrl-UZ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781EB-4F34-4CC2-9151-A4B19245215D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983799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9FD47-DB7D-4390-BC71-5869EA461C73}" type="datetimeFigureOut">
              <a:rPr lang="uz-Cyrl-UZ" smtClean="0"/>
              <a:t>16.05.2016</a:t>
            </a:fld>
            <a:endParaRPr lang="uz-Cyrl-UZ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781EB-4F34-4CC2-9151-A4B19245215D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1546583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9FD47-DB7D-4390-BC71-5869EA461C73}" type="datetimeFigureOut">
              <a:rPr lang="uz-Cyrl-UZ" smtClean="0"/>
              <a:t>16.05.2016</a:t>
            </a:fld>
            <a:endParaRPr lang="uz-Cyrl-U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781EB-4F34-4CC2-9151-A4B19245215D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20254431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z-Cyrl-UZ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9FD47-DB7D-4390-BC71-5869EA461C73}" type="datetimeFigureOut">
              <a:rPr lang="uz-Cyrl-UZ" smtClean="0"/>
              <a:t>16.05.2016</a:t>
            </a:fld>
            <a:endParaRPr lang="uz-Cyrl-U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781EB-4F34-4CC2-9151-A4B19245215D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3702993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39FD47-DB7D-4390-BC71-5869EA461C73}" type="datetimeFigureOut">
              <a:rPr lang="uz-Cyrl-UZ" smtClean="0"/>
              <a:t>16.05.2016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C781EB-4F34-4CC2-9151-A4B19245215D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2562239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z-Cyrl-U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Funksiyaning</a:t>
            </a:r>
            <a:r>
              <a:rPr lang="en-US" dirty="0" smtClean="0"/>
              <a:t> </a:t>
            </a:r>
            <a:r>
              <a:rPr lang="en-US" dirty="0" err="1" smtClean="0"/>
              <a:t>qavariqligi</a:t>
            </a:r>
            <a:r>
              <a:rPr lang="en-US" dirty="0" smtClean="0"/>
              <a:t> </a:t>
            </a:r>
            <a:r>
              <a:rPr lang="en-US" dirty="0" err="1" smtClean="0"/>
              <a:t>va</a:t>
            </a:r>
            <a:r>
              <a:rPr lang="en-US" dirty="0" smtClean="0"/>
              <a:t> </a:t>
            </a:r>
            <a:r>
              <a:rPr lang="en-US" dirty="0" err="1" smtClean="0"/>
              <a:t>burilish</a:t>
            </a:r>
            <a:r>
              <a:rPr lang="en-US" dirty="0" smtClean="0"/>
              <a:t> </a:t>
            </a:r>
            <a:r>
              <a:rPr lang="en-US" dirty="0" err="1" smtClean="0"/>
              <a:t>nuqtasi</a:t>
            </a:r>
            <a:endParaRPr lang="uz-Cyrl-UZ" dirty="0"/>
          </a:p>
        </p:txBody>
      </p:sp>
    </p:spTree>
    <p:extLst>
      <p:ext uri="{BB962C8B-B14F-4D97-AF65-F5344CB8AC3E}">
        <p14:creationId xmlns:p14="http://schemas.microsoft.com/office/powerpoint/2010/main" val="14041764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z-Cyrl-UZ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365125"/>
            <a:ext cx="10515600" cy="5717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25951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z-Cyrl-UZ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365125"/>
            <a:ext cx="10515600" cy="6104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99500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2727" y="803564"/>
            <a:ext cx="10723418" cy="533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618689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5</Words>
  <Application>Microsoft Office PowerPoint</Application>
  <PresentationFormat>Широкоэкранный</PresentationFormat>
  <Paragraphs>1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Тема Office</vt:lpstr>
      <vt:lpstr>Funksiyaning qavariqligi va burilish nuqtasi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Funksiyaning qavariqligi va burilish nuqtasi</dc:title>
  <dc:creator>ASER</dc:creator>
  <cp:lastModifiedBy>ASER</cp:lastModifiedBy>
  <cp:revision>1</cp:revision>
  <dcterms:created xsi:type="dcterms:W3CDTF">2016-05-16T09:00:45Z</dcterms:created>
  <dcterms:modified xsi:type="dcterms:W3CDTF">2016-05-16T09:07:00Z</dcterms:modified>
</cp:coreProperties>
</file>