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-90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9870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9206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96375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81346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5719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849160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9874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0316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66795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35982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42884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C244-82EF-4FFF-B175-F9592E3F4C24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06C3-9454-4C37-BB8B-478939432454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85837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Asimptotalar</a:t>
            </a:r>
            <a:r>
              <a:rPr lang="en-US" dirty="0" smtClean="0"/>
              <a:t>. </a:t>
            </a:r>
            <a:r>
              <a:rPr lang="en-US" dirty="0" err="1" smtClean="0"/>
              <a:t>Hosilaning</a:t>
            </a:r>
            <a:r>
              <a:rPr lang="en-US" dirty="0" smtClean="0"/>
              <a:t> </a:t>
            </a:r>
            <a:r>
              <a:rPr lang="en-US" dirty="0" err="1" smtClean="0"/>
              <a:t>funksiya</a:t>
            </a:r>
            <a:r>
              <a:rPr lang="en-US" dirty="0" smtClean="0"/>
              <a:t> </a:t>
            </a:r>
            <a:r>
              <a:rPr lang="en-US" dirty="0" err="1" smtClean="0"/>
              <a:t>grafigini</a:t>
            </a:r>
            <a:r>
              <a:rPr lang="en-US" dirty="0" smtClean="0"/>
              <a:t> </a:t>
            </a:r>
            <a:r>
              <a:rPr lang="en-US" dirty="0" err="1" smtClean="0"/>
              <a:t>yasashga</a:t>
            </a:r>
            <a:r>
              <a:rPr lang="en-US" dirty="0" smtClean="0"/>
              <a:t> </a:t>
            </a:r>
            <a:r>
              <a:rPr lang="en-US" dirty="0" err="1" smtClean="0"/>
              <a:t>tatbiqi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13580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856" y="581891"/>
            <a:ext cx="10709562" cy="581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51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91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0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9707"/>
            <a:ext cx="10515600" cy="1325563"/>
          </a:xfrm>
        </p:spPr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09707"/>
            <a:ext cx="10515600" cy="600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460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Произвольный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Asimptotalar. Hosilaning funksiya grafigini yasashga tatbiqi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Asimptotalar. Hosilaning funksiya grafigini yasashga tatbiqi</dc:title>
  <dc:creator>ASER</dc:creator>
  <cp:lastModifiedBy>UMK</cp:lastModifiedBy>
  <cp:revision>4</cp:revision>
  <dcterms:created xsi:type="dcterms:W3CDTF">2016-05-16T09:07:38Z</dcterms:created>
  <dcterms:modified xsi:type="dcterms:W3CDTF">2016-05-19T05:15:21Z</dcterms:modified>
</cp:coreProperties>
</file>