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29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0874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1361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08070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57028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53640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12902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12622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69996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86165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7833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386A-205E-4B67-AE79-466259D5A894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A374-1E3F-418D-8209-1B85BA24DB0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1646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Aniq</a:t>
            </a:r>
            <a:r>
              <a:rPr lang="en-US" dirty="0" smtClean="0"/>
              <a:t> integral </a:t>
            </a:r>
            <a:r>
              <a:rPr lang="en-US" dirty="0" err="1" smtClean="0"/>
              <a:t>tushunchasiga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keladigan</a:t>
            </a:r>
            <a:r>
              <a:rPr lang="en-US" dirty="0" smtClean="0"/>
              <a:t> </a:t>
            </a:r>
            <a:r>
              <a:rPr lang="en-US" dirty="0" err="1" smtClean="0"/>
              <a:t>masalalar</a:t>
            </a:r>
            <a:r>
              <a:rPr lang="en-US" dirty="0" smtClean="0"/>
              <a:t/>
            </a:r>
            <a:br>
              <a:rPr lang="en-US" dirty="0" smtClean="0"/>
            </a:b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32872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434"/>
            <a:ext cx="10515600" cy="172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2378"/>
            <a:ext cx="10515600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1325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0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30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Aniq integral tushunchasiga olib keladigan masalalar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Aniq integral tushunchasiga olib keladigan masalalar </dc:title>
  <dc:creator>ASER</dc:creator>
  <cp:lastModifiedBy>ASER</cp:lastModifiedBy>
  <cp:revision>3</cp:revision>
  <dcterms:created xsi:type="dcterms:W3CDTF">2016-05-16T10:15:57Z</dcterms:created>
  <dcterms:modified xsi:type="dcterms:W3CDTF">2016-05-16T10:26:57Z</dcterms:modified>
</cp:coreProperties>
</file>