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uz-Cyrl-U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3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BF55-445B-46E7-A6F1-8760970B116C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7971-2296-4ACA-8D31-FB86CA9ED70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245130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BF55-445B-46E7-A6F1-8760970B116C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7971-2296-4ACA-8D31-FB86CA9ED70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754130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BF55-445B-46E7-A6F1-8760970B116C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7971-2296-4ACA-8D31-FB86CA9ED70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10056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BF55-445B-46E7-A6F1-8760970B116C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7971-2296-4ACA-8D31-FB86CA9ED70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62858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BF55-445B-46E7-A6F1-8760970B116C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7971-2296-4ACA-8D31-FB86CA9ED70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416818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BF55-445B-46E7-A6F1-8760970B116C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7971-2296-4ACA-8D31-FB86CA9ED70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015513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BF55-445B-46E7-A6F1-8760970B116C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7971-2296-4ACA-8D31-FB86CA9ED70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7408420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BF55-445B-46E7-A6F1-8760970B116C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7971-2296-4ACA-8D31-FB86CA9ED70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2316906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BF55-445B-46E7-A6F1-8760970B116C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7971-2296-4ACA-8D31-FB86CA9ED70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371872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BF55-445B-46E7-A6F1-8760970B116C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7971-2296-4ACA-8D31-FB86CA9ED70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264790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z-Cyrl-UZ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4BF55-445B-46E7-A6F1-8760970B116C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z-Cyrl-U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F7971-2296-4ACA-8D31-FB86CA9ED70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190807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z-Cyrl-UZ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z-Cyrl-UZ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4BF55-445B-46E7-A6F1-8760970B116C}" type="datetimeFigureOut">
              <a:rPr lang="uz-Cyrl-UZ" smtClean="0"/>
              <a:t>16.05.2016</a:t>
            </a:fld>
            <a:endParaRPr lang="uz-Cyrl-UZ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z-Cyrl-UZ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F7971-2296-4ACA-8D31-FB86CA9ED70E}" type="slidenum">
              <a:rPr lang="uz-Cyrl-UZ" smtClean="0"/>
              <a:t>‹#›</a:t>
            </a:fld>
            <a:endParaRPr lang="uz-Cyrl-UZ"/>
          </a:p>
        </p:txBody>
      </p:sp>
    </p:spTree>
    <p:extLst>
      <p:ext uri="{BB962C8B-B14F-4D97-AF65-F5344CB8AC3E}">
        <p14:creationId xmlns:p14="http://schemas.microsoft.com/office/powerpoint/2010/main" val="4131652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z-Cyrl-U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Darbu</a:t>
            </a:r>
            <a:r>
              <a:rPr lang="en-US" dirty="0" smtClean="0"/>
              <a:t> </a:t>
            </a:r>
            <a:r>
              <a:rPr lang="en-US" dirty="0" err="1" smtClean="0"/>
              <a:t>yig’indilari</a:t>
            </a:r>
            <a:r>
              <a:rPr lang="en-US" dirty="0" smtClean="0"/>
              <a:t> </a:t>
            </a:r>
            <a:r>
              <a:rPr lang="en-US" dirty="0" err="1" smtClean="0"/>
              <a:t>va</a:t>
            </a:r>
            <a:r>
              <a:rPr lang="en-US" dirty="0" smtClean="0"/>
              <a:t> </a:t>
            </a:r>
            <a:r>
              <a:rPr lang="en-US" dirty="0" err="1" smtClean="0"/>
              <a:t>ularni</a:t>
            </a:r>
            <a:r>
              <a:rPr lang="en-US" dirty="0" smtClean="0"/>
              <a:t> </a:t>
            </a:r>
            <a:r>
              <a:rPr lang="en-US" dirty="0" err="1" smtClean="0"/>
              <a:t>xossalari</a:t>
            </a:r>
            <a:r>
              <a:rPr lang="en-US" dirty="0" smtClean="0"/>
              <a:t>. </a:t>
            </a:r>
            <a:r>
              <a:rPr lang="en-US" dirty="0" err="1" smtClean="0"/>
              <a:t>Aniq</a:t>
            </a:r>
            <a:r>
              <a:rPr lang="en-US" dirty="0" smtClean="0"/>
              <a:t> </a:t>
            </a:r>
            <a:r>
              <a:rPr lang="en-US" dirty="0" err="1" smtClean="0"/>
              <a:t>integralning</a:t>
            </a:r>
            <a:r>
              <a:rPr lang="en-US" dirty="0" smtClean="0"/>
              <a:t> </a:t>
            </a:r>
            <a:r>
              <a:rPr lang="en-US" dirty="0" err="1" smtClean="0"/>
              <a:t>mavjudlik</a:t>
            </a:r>
            <a:r>
              <a:rPr lang="en-US" dirty="0" smtClean="0"/>
              <a:t> </a:t>
            </a:r>
            <a:r>
              <a:rPr lang="en-US" dirty="0" err="1" smtClean="0"/>
              <a:t>sharti</a:t>
            </a:r>
            <a:r>
              <a:rPr lang="en-US" dirty="0" smtClean="0"/>
              <a:t>.</a:t>
            </a:r>
            <a:endParaRPr lang="uz-Cyrl-UZ" dirty="0"/>
          </a:p>
        </p:txBody>
      </p:sp>
    </p:spTree>
    <p:extLst>
      <p:ext uri="{BB962C8B-B14F-4D97-AF65-F5344CB8AC3E}">
        <p14:creationId xmlns:p14="http://schemas.microsoft.com/office/powerpoint/2010/main" val="67186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Cyrl-UZ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4"/>
            <a:ext cx="10515600" cy="6285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166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Cyrl-UZ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25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38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z-Cyrl-UZ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515600" cy="6049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0150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11</Words>
  <Application>Microsoft Office PowerPoint</Application>
  <PresentationFormat>Широкоэкранный</PresentationFormat>
  <Paragraphs>1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Darbu yig’indilari va ularni xossalari. Aniq integralning mavjudlik sharti.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Darbu yig’indilari va ularni xossalari. Aniq integralning mavjudlik sharti.</dc:title>
  <dc:creator>ASER</dc:creator>
  <cp:lastModifiedBy>ASER</cp:lastModifiedBy>
  <cp:revision>3</cp:revision>
  <dcterms:created xsi:type="dcterms:W3CDTF">2016-05-16T10:27:34Z</dcterms:created>
  <dcterms:modified xsi:type="dcterms:W3CDTF">2016-05-16T10:32:37Z</dcterms:modified>
</cp:coreProperties>
</file>