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32856"/>
            <a:ext cx="8229600" cy="2160240"/>
          </a:xfrm>
        </p:spPr>
        <p:txBody>
          <a:bodyPr/>
          <a:lstStyle/>
          <a:p>
            <a:r>
              <a:rPr lang="ru-RU" b="1" dirty="0" smtClean="0"/>
              <a:t>3-Мавзу</a:t>
            </a:r>
            <a:r>
              <a:rPr lang="en-US" b="1" dirty="0" smtClean="0"/>
              <a:t>: </a:t>
            </a:r>
            <a:r>
              <a:rPr lang="ru-RU" b="1" dirty="0"/>
              <a:t>ОИЛА  ҲУҚУҚИНИНГ МАНБАЛАРИ. ОИЛАВИЙ-ҲУҚУҚИЙ МУНОСАБАТЛАР</a:t>
            </a:r>
          </a:p>
        </p:txBody>
      </p:sp>
    </p:spTree>
    <p:extLst>
      <p:ext uri="{BB962C8B-B14F-4D97-AF65-F5344CB8AC3E}">
        <p14:creationId xmlns:p14="http://schemas.microsoft.com/office/powerpoint/2010/main" val="203716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Режа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Республикасининг</a:t>
            </a:r>
            <a:r>
              <a:rPr lang="ru-RU" dirty="0"/>
              <a:t> </a:t>
            </a:r>
            <a:r>
              <a:rPr lang="ru-RU" dirty="0" err="1"/>
              <a:t>Конституцияси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Республикасининг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Фуқаролик</a:t>
            </a:r>
            <a:r>
              <a:rPr lang="ru-RU" dirty="0"/>
              <a:t> </a:t>
            </a:r>
            <a:r>
              <a:rPr lang="ru-RU" dirty="0" err="1"/>
              <a:t>ҳолатларини</a:t>
            </a:r>
            <a:r>
              <a:rPr lang="ru-RU" dirty="0"/>
              <a:t> </a:t>
            </a:r>
            <a:r>
              <a:rPr lang="ru-RU" dirty="0" err="1"/>
              <a:t>қайд</a:t>
            </a:r>
            <a:r>
              <a:rPr lang="ru-RU" dirty="0"/>
              <a:t> </a:t>
            </a:r>
            <a:r>
              <a:rPr lang="ru-RU" dirty="0" err="1"/>
              <a:t>этиш</a:t>
            </a:r>
            <a:r>
              <a:rPr lang="ru-RU" dirty="0"/>
              <a:t> </a:t>
            </a:r>
            <a:r>
              <a:rPr lang="ru-RU" dirty="0" err="1"/>
              <a:t>тартиби</a:t>
            </a:r>
            <a:r>
              <a:rPr lang="ru-RU" dirty="0"/>
              <a:t> </a:t>
            </a:r>
            <a:r>
              <a:rPr lang="ru-RU" dirty="0" err="1"/>
              <a:t>тўғрисида</a:t>
            </a:r>
            <a:r>
              <a:rPr lang="ru-RU" dirty="0"/>
              <a:t> </a:t>
            </a:r>
            <a:r>
              <a:rPr lang="ru-RU" dirty="0" err="1"/>
              <a:t>Йўриқнома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Оиланинг</a:t>
            </a:r>
            <a:r>
              <a:rPr lang="ru-RU" dirty="0"/>
              <a:t> </a:t>
            </a:r>
            <a:r>
              <a:rPr lang="ru-RU" dirty="0" err="1"/>
              <a:t>умумий</a:t>
            </a:r>
            <a:r>
              <a:rPr lang="ru-RU" dirty="0"/>
              <a:t> (</a:t>
            </a:r>
            <a:r>
              <a:rPr lang="ru-RU" dirty="0" err="1"/>
              <a:t>ижтимоий</a:t>
            </a:r>
            <a:r>
              <a:rPr lang="ru-RU" dirty="0"/>
              <a:t>)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махсус</a:t>
            </a:r>
            <a:r>
              <a:rPr lang="ru-RU" dirty="0"/>
              <a:t> (</a:t>
            </a:r>
            <a:r>
              <a:rPr lang="ru-RU" dirty="0" err="1"/>
              <a:t>юридик</a:t>
            </a:r>
            <a:r>
              <a:rPr lang="ru-RU" dirty="0"/>
              <a:t>) </a:t>
            </a:r>
            <a:r>
              <a:rPr lang="ru-RU" dirty="0" err="1"/>
              <a:t>тушунчалари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Оилавий-ҳуқуқий</a:t>
            </a:r>
            <a:r>
              <a:rPr lang="ru-RU" dirty="0"/>
              <a:t> </a:t>
            </a:r>
            <a:r>
              <a:rPr lang="ru-RU" dirty="0" err="1"/>
              <a:t>муносабатлар</a:t>
            </a:r>
            <a:r>
              <a:rPr lang="ru-RU" dirty="0"/>
              <a:t> </a:t>
            </a:r>
            <a:r>
              <a:rPr lang="ru-RU" dirty="0" err="1"/>
              <a:t>тушунчаси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уларнинг</a:t>
            </a:r>
            <a:r>
              <a:rPr lang="ru-RU" dirty="0"/>
              <a:t> </a:t>
            </a:r>
            <a:r>
              <a:rPr lang="ru-RU" dirty="0" err="1"/>
              <a:t>турлари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/>
              <a:t>Оилавий-ҳуқуқиймуносабатларнифуқаролик-ҳуқуқий</a:t>
            </a:r>
            <a:r>
              <a:rPr lang="ru-RU" dirty="0"/>
              <a:t> </a:t>
            </a:r>
            <a:r>
              <a:rPr lang="ru-RU" dirty="0" err="1"/>
              <a:t>муносабатларидан</a:t>
            </a:r>
            <a:r>
              <a:rPr lang="ru-RU" dirty="0"/>
              <a:t> </a:t>
            </a:r>
            <a:r>
              <a:rPr lang="ru-RU" dirty="0" err="1" smtClean="0"/>
              <a:t>фарқи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23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ru-RU" sz="4000" b="1" dirty="0" err="1"/>
              <a:t>Ўзбекистон</a:t>
            </a:r>
            <a:r>
              <a:rPr lang="ru-RU" sz="4000" b="1" dirty="0"/>
              <a:t> </a:t>
            </a:r>
            <a:r>
              <a:rPr lang="ru-RU" sz="4000" b="1" dirty="0" err="1"/>
              <a:t>Республикаси</a:t>
            </a:r>
            <a:r>
              <a:rPr lang="ru-RU" sz="4000" b="1" dirty="0"/>
              <a:t> </a:t>
            </a:r>
            <a:r>
              <a:rPr lang="ru-RU" sz="4000" b="1" dirty="0" err="1"/>
              <a:t>Конституциясининг</a:t>
            </a:r>
            <a:r>
              <a:rPr lang="ru-RU" sz="4000" b="1" dirty="0"/>
              <a:t> XIV </a:t>
            </a:r>
            <a:r>
              <a:rPr lang="ru-RU" sz="4000" b="1" dirty="0" err="1"/>
              <a:t>боби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Autofit/>
          </a:bodyPr>
          <a:lstStyle/>
          <a:p>
            <a:r>
              <a:rPr lang="ru-RU" sz="3600" dirty="0"/>
              <a:t>«</a:t>
            </a:r>
            <a:r>
              <a:rPr lang="ru-RU" sz="3600" dirty="0" err="1"/>
              <a:t>Оила</a:t>
            </a:r>
            <a:r>
              <a:rPr lang="ru-RU" sz="3600" dirty="0"/>
              <a:t> </a:t>
            </a:r>
            <a:r>
              <a:rPr lang="ru-RU" sz="3600" dirty="0" err="1"/>
              <a:t>жамиятнинг</a:t>
            </a:r>
            <a:r>
              <a:rPr lang="ru-RU" sz="3600" dirty="0"/>
              <a:t> </a:t>
            </a:r>
            <a:r>
              <a:rPr lang="ru-RU" sz="3600" dirty="0" err="1"/>
              <a:t>асосий</a:t>
            </a:r>
            <a:r>
              <a:rPr lang="ru-RU" sz="3600" dirty="0"/>
              <a:t> </a:t>
            </a:r>
            <a:r>
              <a:rPr lang="ru-RU" sz="3600" dirty="0" err="1"/>
              <a:t>бўғинидир</a:t>
            </a:r>
            <a:r>
              <a:rPr lang="ru-RU" sz="3600" dirty="0"/>
              <a:t> </a:t>
            </a:r>
            <a:r>
              <a:rPr lang="ru-RU" sz="3600" dirty="0" err="1"/>
              <a:t>ҳамда</a:t>
            </a:r>
            <a:r>
              <a:rPr lang="ru-RU" sz="3600" dirty="0"/>
              <a:t> </a:t>
            </a:r>
            <a:r>
              <a:rPr lang="ru-RU" sz="3600" dirty="0" err="1"/>
              <a:t>жамият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давлат</a:t>
            </a:r>
            <a:r>
              <a:rPr lang="ru-RU" sz="3600" dirty="0"/>
              <a:t> </a:t>
            </a:r>
            <a:r>
              <a:rPr lang="ru-RU" sz="3600" dirty="0" err="1"/>
              <a:t>муҳофазасида</a:t>
            </a:r>
            <a:r>
              <a:rPr lang="ru-RU" sz="3600" dirty="0"/>
              <a:t> </a:t>
            </a:r>
            <a:r>
              <a:rPr lang="ru-RU" sz="3600" dirty="0" err="1"/>
              <a:t>бўлиш</a:t>
            </a:r>
            <a:r>
              <a:rPr lang="ru-RU" sz="3600" dirty="0"/>
              <a:t> </a:t>
            </a:r>
            <a:r>
              <a:rPr lang="ru-RU" sz="3600" dirty="0" err="1"/>
              <a:t>ҳуқуқига</a:t>
            </a:r>
            <a:r>
              <a:rPr lang="ru-RU" sz="3600" dirty="0"/>
              <a:t> </a:t>
            </a:r>
            <a:r>
              <a:rPr lang="ru-RU" sz="3600" dirty="0" err="1"/>
              <a:t>эга</a:t>
            </a:r>
            <a:r>
              <a:rPr lang="ru-RU" sz="3600" dirty="0"/>
              <a:t>»</a:t>
            </a:r>
          </a:p>
          <a:p>
            <a:r>
              <a:rPr lang="ru-RU" sz="3600" dirty="0"/>
              <a:t> “</a:t>
            </a:r>
            <a:r>
              <a:rPr lang="ru-RU" sz="3600" dirty="0" err="1"/>
              <a:t>Никоҳ</a:t>
            </a:r>
            <a:r>
              <a:rPr lang="ru-RU" sz="3600" dirty="0"/>
              <a:t> </a:t>
            </a:r>
            <a:r>
              <a:rPr lang="ru-RU" sz="3600" dirty="0" err="1"/>
              <a:t>томонларнинг</a:t>
            </a:r>
            <a:r>
              <a:rPr lang="ru-RU" sz="3600" dirty="0"/>
              <a:t> </a:t>
            </a:r>
            <a:r>
              <a:rPr lang="ru-RU" sz="3600" dirty="0" err="1"/>
              <a:t>ихтиёрий</a:t>
            </a:r>
            <a:r>
              <a:rPr lang="ru-RU" sz="3600" dirty="0"/>
              <a:t> </a:t>
            </a:r>
            <a:r>
              <a:rPr lang="ru-RU" sz="3600" dirty="0" err="1"/>
              <a:t>розилиги</a:t>
            </a:r>
            <a:r>
              <a:rPr lang="ru-RU" sz="3600" dirty="0"/>
              <a:t> </a:t>
            </a:r>
            <a:r>
              <a:rPr lang="ru-RU" sz="3600" dirty="0" err="1"/>
              <a:t>ва</a:t>
            </a:r>
            <a:r>
              <a:rPr lang="ru-RU" sz="3600" dirty="0"/>
              <a:t> </a:t>
            </a:r>
            <a:r>
              <a:rPr lang="ru-RU" sz="3600" dirty="0" err="1"/>
              <a:t>тенг</a:t>
            </a:r>
            <a:r>
              <a:rPr lang="ru-RU" sz="3600" dirty="0"/>
              <a:t> </a:t>
            </a:r>
            <a:r>
              <a:rPr lang="ru-RU" sz="3600" dirty="0" err="1"/>
              <a:t>ҳуқуқлигига</a:t>
            </a:r>
            <a:r>
              <a:rPr lang="ru-RU" sz="3600" dirty="0"/>
              <a:t> </a:t>
            </a:r>
            <a:r>
              <a:rPr lang="ru-RU" sz="3600" dirty="0" err="1"/>
              <a:t>асосланади</a:t>
            </a:r>
            <a:r>
              <a:rPr lang="ru-RU" sz="3600" dirty="0"/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247242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b="1" dirty="0" err="1"/>
              <a:t>Ўзбекистон</a:t>
            </a:r>
            <a:r>
              <a:rPr lang="ru-RU" b="1" dirty="0"/>
              <a:t> </a:t>
            </a:r>
            <a:r>
              <a:rPr lang="ru-RU" b="1" dirty="0" err="1"/>
              <a:t>Республикасининг</a:t>
            </a:r>
            <a:r>
              <a:rPr lang="ru-RU" b="1" dirty="0"/>
              <a:t> </a:t>
            </a:r>
            <a:r>
              <a:rPr lang="ru-RU" b="1" dirty="0" err="1"/>
              <a:t>Оила</a:t>
            </a:r>
            <a:r>
              <a:rPr lang="ru-RU" b="1" dirty="0"/>
              <a:t> </a:t>
            </a:r>
            <a:r>
              <a:rPr lang="ru-RU" b="1" dirty="0" err="1"/>
              <a:t>кодекси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ҳуқуқининг</a:t>
            </a:r>
            <a:r>
              <a:rPr lang="ru-RU" dirty="0"/>
              <a:t> </a:t>
            </a:r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манбаи</a:t>
            </a:r>
            <a:r>
              <a:rPr lang="ru-RU" dirty="0"/>
              <a:t> </a:t>
            </a:r>
            <a:r>
              <a:rPr lang="ru-RU" dirty="0" err="1"/>
              <a:t>бутун</a:t>
            </a:r>
            <a:r>
              <a:rPr lang="ru-RU" dirty="0"/>
              <a:t> </a:t>
            </a:r>
            <a:r>
              <a:rPr lang="ru-RU" dirty="0" err="1"/>
              <a:t>кенг</a:t>
            </a:r>
            <a:r>
              <a:rPr lang="ru-RU" dirty="0"/>
              <a:t> </a:t>
            </a:r>
            <a:r>
              <a:rPr lang="ru-RU" dirty="0" err="1"/>
              <a:t>қамровли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қонунчилигининг</a:t>
            </a:r>
            <a:r>
              <a:rPr lang="ru-RU" dirty="0"/>
              <a:t> "</a:t>
            </a:r>
            <a:r>
              <a:rPr lang="ru-RU" dirty="0" err="1"/>
              <a:t>ўзаги</a:t>
            </a:r>
            <a:r>
              <a:rPr lang="ru-RU" dirty="0"/>
              <a:t>"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Республикасининг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кодексидир</a:t>
            </a:r>
            <a:r>
              <a:rPr lang="ru-RU" dirty="0"/>
              <a:t>. У 1998 </a:t>
            </a:r>
            <a:r>
              <a:rPr lang="ru-RU" dirty="0" err="1"/>
              <a:t>йил</a:t>
            </a:r>
            <a:r>
              <a:rPr lang="ru-RU" dirty="0"/>
              <a:t> 30 </a:t>
            </a:r>
            <a:r>
              <a:rPr lang="ru-RU" dirty="0" err="1"/>
              <a:t>апрелда</a:t>
            </a:r>
            <a:r>
              <a:rPr lang="ru-RU" dirty="0"/>
              <a:t> </a:t>
            </a:r>
            <a:r>
              <a:rPr lang="ru-RU" dirty="0" err="1"/>
              <a:t>биринчи</a:t>
            </a:r>
            <a:r>
              <a:rPr lang="ru-RU" dirty="0"/>
              <a:t> </a:t>
            </a:r>
            <a:r>
              <a:rPr lang="ru-RU" dirty="0" err="1"/>
              <a:t>чақириқ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Республикасининг</a:t>
            </a:r>
            <a:r>
              <a:rPr lang="ru-RU" dirty="0"/>
              <a:t> </a:t>
            </a:r>
            <a:r>
              <a:rPr lang="ru-RU" dirty="0" err="1"/>
              <a:t>Олий</a:t>
            </a:r>
            <a:r>
              <a:rPr lang="ru-RU" dirty="0"/>
              <a:t> </a:t>
            </a:r>
            <a:r>
              <a:rPr lang="ru-RU" dirty="0" err="1"/>
              <a:t>Мажлисининг</a:t>
            </a:r>
            <a:r>
              <a:rPr lang="ru-RU" dirty="0"/>
              <a:t> </a:t>
            </a:r>
            <a:r>
              <a:rPr lang="ru-RU" dirty="0" err="1"/>
              <a:t>ўн</a:t>
            </a:r>
            <a:r>
              <a:rPr lang="ru-RU" dirty="0"/>
              <a:t> </a:t>
            </a:r>
            <a:r>
              <a:rPr lang="ru-RU" dirty="0" err="1"/>
              <a:t>биринчи</a:t>
            </a:r>
            <a:r>
              <a:rPr lang="ru-RU" dirty="0"/>
              <a:t> </a:t>
            </a:r>
            <a:r>
              <a:rPr lang="ru-RU" dirty="0" err="1"/>
              <a:t>сессиясида</a:t>
            </a:r>
            <a:r>
              <a:rPr lang="ru-RU" dirty="0"/>
              <a:t> </a:t>
            </a:r>
            <a:r>
              <a:rPr lang="ru-RU" dirty="0" err="1"/>
              <a:t>қабул</a:t>
            </a:r>
            <a:r>
              <a:rPr lang="ru-RU" dirty="0"/>
              <a:t> </a:t>
            </a:r>
            <a:r>
              <a:rPr lang="ru-RU" dirty="0" err="1"/>
              <a:t>қилиниб</a:t>
            </a:r>
            <a:r>
              <a:rPr lang="ru-RU" dirty="0"/>
              <a:t>, </a:t>
            </a:r>
            <a:r>
              <a:rPr lang="ru-RU" dirty="0" err="1"/>
              <a:t>ўша</a:t>
            </a:r>
            <a:r>
              <a:rPr lang="ru-RU" dirty="0"/>
              <a:t> </a:t>
            </a:r>
            <a:r>
              <a:rPr lang="ru-RU" dirty="0" err="1"/>
              <a:t>йили</a:t>
            </a:r>
            <a:r>
              <a:rPr lang="ru-RU" dirty="0"/>
              <a:t> 1 </a:t>
            </a:r>
            <a:r>
              <a:rPr lang="ru-RU" dirty="0" err="1"/>
              <a:t>сентябрдан</a:t>
            </a:r>
            <a:r>
              <a:rPr lang="ru-RU" dirty="0"/>
              <a:t> </a:t>
            </a:r>
            <a:r>
              <a:rPr lang="ru-RU" dirty="0" err="1"/>
              <a:t>эътиборан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киритилди</a:t>
            </a:r>
            <a:r>
              <a:rPr lang="ru-RU" dirty="0"/>
              <a:t>.</a:t>
            </a:r>
          </a:p>
          <a:p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кодекси</a:t>
            </a:r>
            <a:r>
              <a:rPr lang="ru-RU" dirty="0"/>
              <a:t> 8 </a:t>
            </a:r>
            <a:r>
              <a:rPr lang="ru-RU" dirty="0" err="1"/>
              <a:t>бўлим</a:t>
            </a:r>
            <a:r>
              <a:rPr lang="ru-RU" dirty="0"/>
              <a:t>, 30 боб, 238 </a:t>
            </a:r>
            <a:r>
              <a:rPr lang="ru-RU" dirty="0" err="1"/>
              <a:t>моддадан</a:t>
            </a:r>
            <a:r>
              <a:rPr lang="ru-RU" dirty="0"/>
              <a:t> </a:t>
            </a:r>
            <a:r>
              <a:rPr lang="ru-RU" dirty="0" err="1"/>
              <a:t>иборат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0421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/>
              <a:t>Фуқаролик</a:t>
            </a:r>
            <a:r>
              <a:rPr lang="ru-RU" sz="3600" b="1" dirty="0"/>
              <a:t> </a:t>
            </a:r>
            <a:r>
              <a:rPr lang="ru-RU" sz="3600" b="1" dirty="0" err="1"/>
              <a:t>ҳолатларини</a:t>
            </a:r>
            <a:r>
              <a:rPr lang="ru-RU" sz="3600" b="1" dirty="0"/>
              <a:t> </a:t>
            </a:r>
            <a:r>
              <a:rPr lang="ru-RU" sz="3600" b="1" dirty="0" err="1"/>
              <a:t>қайд</a:t>
            </a:r>
            <a:r>
              <a:rPr lang="ru-RU" sz="3600" b="1" dirty="0"/>
              <a:t> </a:t>
            </a:r>
            <a:r>
              <a:rPr lang="ru-RU" sz="3600" b="1" dirty="0" err="1"/>
              <a:t>этиш</a:t>
            </a:r>
            <a:r>
              <a:rPr lang="ru-RU" sz="3600" b="1" dirty="0"/>
              <a:t> </a:t>
            </a:r>
            <a:br>
              <a:rPr lang="ru-RU" sz="3600" b="1" dirty="0"/>
            </a:br>
            <a:r>
              <a:rPr lang="ru-RU" sz="3600" b="1" dirty="0" err="1"/>
              <a:t>тартиби</a:t>
            </a:r>
            <a:r>
              <a:rPr lang="ru-RU" sz="3600" b="1" dirty="0"/>
              <a:t> </a:t>
            </a:r>
            <a:r>
              <a:rPr lang="ru-RU" sz="3600" b="1" dirty="0" err="1"/>
              <a:t>тўғрисида</a:t>
            </a:r>
            <a:r>
              <a:rPr lang="ru-RU" sz="3600" b="1" dirty="0"/>
              <a:t> </a:t>
            </a:r>
            <a:r>
              <a:rPr lang="ru-RU" sz="3600" b="1" dirty="0" err="1"/>
              <a:t>Йўриқнома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Маълумки</a:t>
            </a:r>
            <a:r>
              <a:rPr lang="ru-RU" dirty="0"/>
              <a:t>,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мустақил</a:t>
            </a:r>
            <a:r>
              <a:rPr lang="ru-RU" dirty="0"/>
              <a:t> </a:t>
            </a:r>
            <a:r>
              <a:rPr lang="ru-RU" dirty="0" err="1"/>
              <a:t>давлат</a:t>
            </a:r>
            <a:r>
              <a:rPr lang="ru-RU" dirty="0"/>
              <a:t> </a:t>
            </a:r>
            <a:r>
              <a:rPr lang="ru-RU" dirty="0" err="1"/>
              <a:t>бўлганлиги</a:t>
            </a:r>
            <a:r>
              <a:rPr lang="ru-RU" dirty="0"/>
              <a:t> </a:t>
            </a:r>
            <a:r>
              <a:rPr lang="ru-RU" dirty="0" err="1"/>
              <a:t>муносабати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илгариги</a:t>
            </a:r>
            <a:r>
              <a:rPr lang="ru-RU" dirty="0"/>
              <a:t> </a:t>
            </a:r>
            <a:r>
              <a:rPr lang="ru-RU" dirty="0" err="1"/>
              <a:t>даврда</a:t>
            </a:r>
            <a:r>
              <a:rPr lang="ru-RU" dirty="0"/>
              <a:t> </a:t>
            </a:r>
            <a:r>
              <a:rPr lang="ru-RU" dirty="0" err="1"/>
              <a:t>қабул</a:t>
            </a:r>
            <a:r>
              <a:rPr lang="ru-RU" dirty="0"/>
              <a:t> </a:t>
            </a:r>
            <a:r>
              <a:rPr lang="ru-RU" dirty="0" err="1"/>
              <a:t>этилган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қатор</a:t>
            </a:r>
            <a:r>
              <a:rPr lang="ru-RU" dirty="0"/>
              <a:t> норматив </a:t>
            </a:r>
            <a:r>
              <a:rPr lang="ru-RU" dirty="0" err="1"/>
              <a:t>ҳужжатлар</a:t>
            </a:r>
            <a:r>
              <a:rPr lang="ru-RU" dirty="0"/>
              <a:t> </a:t>
            </a:r>
            <a:r>
              <a:rPr lang="ru-RU" dirty="0" err="1"/>
              <a:t>ўзининг</a:t>
            </a:r>
            <a:r>
              <a:rPr lang="ru-RU" dirty="0"/>
              <a:t> </a:t>
            </a:r>
            <a:r>
              <a:rPr lang="ru-RU" dirty="0" err="1"/>
              <a:t>долзарблигини</a:t>
            </a:r>
            <a:r>
              <a:rPr lang="ru-RU" dirty="0"/>
              <a:t> </a:t>
            </a:r>
            <a:r>
              <a:rPr lang="ru-RU" dirty="0" err="1"/>
              <a:t>йўқотиб</a:t>
            </a:r>
            <a:r>
              <a:rPr lang="ru-RU" dirty="0"/>
              <a:t>, </a:t>
            </a:r>
            <a:r>
              <a:rPr lang="ru-RU" dirty="0" err="1"/>
              <a:t>ҳозирги</a:t>
            </a:r>
            <a:r>
              <a:rPr lang="ru-RU" dirty="0"/>
              <a:t> кун </a:t>
            </a:r>
            <a:r>
              <a:rPr lang="ru-RU" dirty="0" err="1"/>
              <a:t>талабига</a:t>
            </a:r>
            <a:r>
              <a:rPr lang="ru-RU" dirty="0"/>
              <a:t> </a:t>
            </a:r>
            <a:r>
              <a:rPr lang="ru-RU" dirty="0" err="1"/>
              <a:t>жавоб</a:t>
            </a:r>
            <a:r>
              <a:rPr lang="ru-RU" dirty="0"/>
              <a:t> </a:t>
            </a:r>
            <a:r>
              <a:rPr lang="ru-RU" dirty="0" err="1"/>
              <a:t>бермай</a:t>
            </a:r>
            <a:r>
              <a:rPr lang="ru-RU" dirty="0"/>
              <a:t> </a:t>
            </a:r>
            <a:r>
              <a:rPr lang="ru-RU" dirty="0" err="1"/>
              <a:t>қолди</a:t>
            </a:r>
            <a:r>
              <a:rPr lang="ru-RU" dirty="0"/>
              <a:t>. Шу </a:t>
            </a:r>
            <a:r>
              <a:rPr lang="ru-RU" dirty="0" err="1"/>
              <a:t>жумладан</a:t>
            </a:r>
            <a:r>
              <a:rPr lang="ru-RU" dirty="0"/>
              <a:t>, Республика </a:t>
            </a:r>
            <a:r>
              <a:rPr lang="ru-RU" dirty="0" err="1"/>
              <a:t>ФҳДЁ</a:t>
            </a:r>
            <a:r>
              <a:rPr lang="ru-RU" dirty="0"/>
              <a:t> </a:t>
            </a:r>
            <a:r>
              <a:rPr lang="ru-RU" dirty="0" err="1"/>
              <a:t>идораларида</a:t>
            </a:r>
            <a:r>
              <a:rPr lang="ru-RU" dirty="0"/>
              <a:t> </a:t>
            </a:r>
            <a:r>
              <a:rPr lang="ru-RU" dirty="0" err="1"/>
              <a:t>амалда</a:t>
            </a:r>
            <a:r>
              <a:rPr lang="ru-RU" dirty="0"/>
              <a:t> </a:t>
            </a:r>
            <a:r>
              <a:rPr lang="ru-RU" dirty="0" err="1"/>
              <a:t>бўлган</a:t>
            </a:r>
            <a:r>
              <a:rPr lang="ru-RU" dirty="0"/>
              <a:t> </a:t>
            </a:r>
            <a:r>
              <a:rPr lang="ru-RU" dirty="0" err="1"/>
              <a:t>қоидалар</a:t>
            </a:r>
            <a:r>
              <a:rPr lang="ru-RU" dirty="0"/>
              <a:t> </a:t>
            </a:r>
            <a:r>
              <a:rPr lang="ru-RU" dirty="0" err="1"/>
              <a:t>бюрократик</a:t>
            </a:r>
            <a:r>
              <a:rPr lang="ru-RU" dirty="0"/>
              <a:t>, </a:t>
            </a:r>
            <a:r>
              <a:rPr lang="ru-RU" dirty="0" err="1"/>
              <a:t>қоғозбозлик</a:t>
            </a:r>
            <a:r>
              <a:rPr lang="ru-RU" dirty="0"/>
              <a:t>, </a:t>
            </a:r>
            <a:r>
              <a:rPr lang="ru-RU" dirty="0" err="1"/>
              <a:t>сансоларлик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расмиятчиликнинг</a:t>
            </a:r>
            <a:r>
              <a:rPr lang="ru-RU" dirty="0"/>
              <a:t> </a:t>
            </a:r>
            <a:r>
              <a:rPr lang="ru-RU" dirty="0" err="1"/>
              <a:t>манбаи</a:t>
            </a:r>
            <a:r>
              <a:rPr lang="ru-RU" dirty="0"/>
              <a:t> </a:t>
            </a:r>
            <a:r>
              <a:rPr lang="ru-RU" dirty="0" err="1"/>
              <a:t>бўлиб</a:t>
            </a:r>
            <a:r>
              <a:rPr lang="ru-RU" dirty="0"/>
              <a:t>, </a:t>
            </a:r>
            <a:r>
              <a:rPr lang="ru-RU" dirty="0" err="1"/>
              <a:t>аҳолининг</a:t>
            </a:r>
            <a:r>
              <a:rPr lang="ru-RU" dirty="0"/>
              <a:t> </a:t>
            </a:r>
            <a:r>
              <a:rPr lang="ru-RU" dirty="0" err="1"/>
              <a:t>ўринли</a:t>
            </a:r>
            <a:r>
              <a:rPr lang="ru-RU" dirty="0"/>
              <a:t> </a:t>
            </a:r>
            <a:r>
              <a:rPr lang="ru-RU" dirty="0" err="1"/>
              <a:t>норозиликларини</a:t>
            </a:r>
            <a:r>
              <a:rPr lang="ru-RU" dirty="0"/>
              <a:t> </a:t>
            </a:r>
            <a:r>
              <a:rPr lang="ru-RU" dirty="0" err="1"/>
              <a:t>туғдирди</a:t>
            </a:r>
            <a:r>
              <a:rPr lang="ru-RU" dirty="0"/>
              <a:t>.</a:t>
            </a:r>
          </a:p>
          <a:p>
            <a:r>
              <a:rPr lang="ru-RU" dirty="0"/>
              <a:t>Янги </a:t>
            </a:r>
            <a:r>
              <a:rPr lang="ru-RU" dirty="0" err="1"/>
              <a:t>Йўриқнома</a:t>
            </a:r>
            <a:r>
              <a:rPr lang="ru-RU" dirty="0"/>
              <a:t> </a:t>
            </a:r>
            <a:r>
              <a:rPr lang="ru-RU" dirty="0" err="1"/>
              <a:t>Ўзбекистон</a:t>
            </a:r>
            <a:r>
              <a:rPr lang="ru-RU" dirty="0"/>
              <a:t> </a:t>
            </a:r>
            <a:r>
              <a:rPr lang="ru-RU" dirty="0" err="1"/>
              <a:t>Республикаси</a:t>
            </a:r>
            <a:r>
              <a:rPr lang="ru-RU" dirty="0"/>
              <a:t> </a:t>
            </a:r>
            <a:r>
              <a:rPr lang="ru-RU" dirty="0" err="1"/>
              <a:t>Адлия</a:t>
            </a:r>
            <a:r>
              <a:rPr lang="ru-RU" dirty="0"/>
              <a:t> </a:t>
            </a:r>
            <a:r>
              <a:rPr lang="ru-RU" dirty="0" err="1"/>
              <a:t>вазирлиги</a:t>
            </a:r>
            <a:r>
              <a:rPr lang="ru-RU" dirty="0"/>
              <a:t> коллегия </a:t>
            </a:r>
            <a:r>
              <a:rPr lang="ru-RU" dirty="0" err="1"/>
              <a:t>қарори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1995 </a:t>
            </a:r>
            <a:r>
              <a:rPr lang="ru-RU" dirty="0" err="1"/>
              <a:t>йил</a:t>
            </a:r>
            <a:r>
              <a:rPr lang="ru-RU" dirty="0"/>
              <a:t> 2 </a:t>
            </a:r>
            <a:r>
              <a:rPr lang="ru-RU" dirty="0" err="1"/>
              <a:t>ноябрда</a:t>
            </a:r>
            <a:r>
              <a:rPr lang="ru-RU" dirty="0"/>
              <a:t> </a:t>
            </a:r>
            <a:r>
              <a:rPr lang="ru-RU" dirty="0" err="1"/>
              <a:t>тасдиқланиб</a:t>
            </a:r>
            <a:r>
              <a:rPr lang="ru-RU" dirty="0"/>
              <a:t> шу </a:t>
            </a:r>
            <a:r>
              <a:rPr lang="ru-RU" dirty="0" err="1"/>
              <a:t>йилнинг</a:t>
            </a:r>
            <a:r>
              <a:rPr lang="ru-RU" dirty="0"/>
              <a:t> 10 </a:t>
            </a:r>
            <a:r>
              <a:rPr lang="ru-RU" dirty="0" err="1"/>
              <a:t>ноябридан</a:t>
            </a:r>
            <a:r>
              <a:rPr lang="ru-RU" dirty="0"/>
              <a:t> </a:t>
            </a:r>
            <a:r>
              <a:rPr lang="ru-RU" dirty="0" err="1"/>
              <a:t>амалга</a:t>
            </a:r>
            <a:r>
              <a:rPr lang="ru-RU" dirty="0"/>
              <a:t> </a:t>
            </a:r>
            <a:r>
              <a:rPr lang="ru-RU" dirty="0" err="1"/>
              <a:t>киритилинди</a:t>
            </a:r>
            <a:r>
              <a:rPr lang="ru-RU" dirty="0"/>
              <a:t>.</a:t>
            </a:r>
          </a:p>
          <a:p>
            <a:r>
              <a:rPr lang="ru-RU" dirty="0"/>
              <a:t>У 19 </a:t>
            </a:r>
            <a:r>
              <a:rPr lang="ru-RU" dirty="0" err="1"/>
              <a:t>бўлим</a:t>
            </a:r>
            <a:r>
              <a:rPr lang="ru-RU" dirty="0"/>
              <a:t> 220 </a:t>
            </a:r>
            <a:r>
              <a:rPr lang="ru-RU" dirty="0" err="1"/>
              <a:t>банддан</a:t>
            </a:r>
            <a:r>
              <a:rPr lang="ru-RU" dirty="0"/>
              <a:t> </a:t>
            </a:r>
            <a:r>
              <a:rPr lang="ru-RU" dirty="0" err="1"/>
              <a:t>иборат</a:t>
            </a:r>
            <a:r>
              <a:rPr lang="ru-RU" dirty="0"/>
              <a:t> </a:t>
            </a:r>
            <a:r>
              <a:rPr lang="ru-RU" dirty="0" err="1"/>
              <a:t>бўлиб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қатор</a:t>
            </a:r>
            <a:r>
              <a:rPr lang="ru-RU" dirty="0"/>
              <a:t> </a:t>
            </a:r>
            <a:r>
              <a:rPr lang="ru-RU" dirty="0" err="1"/>
              <a:t>Фуқаролик</a:t>
            </a:r>
            <a:r>
              <a:rPr lang="ru-RU" dirty="0"/>
              <a:t> </a:t>
            </a:r>
            <a:r>
              <a:rPr lang="ru-RU" dirty="0" err="1"/>
              <a:t>ҳолатларини</a:t>
            </a:r>
            <a:r>
              <a:rPr lang="ru-RU" dirty="0"/>
              <a:t> </a:t>
            </a:r>
            <a:r>
              <a:rPr lang="ru-RU" dirty="0" err="1"/>
              <a:t>қайд</a:t>
            </a:r>
            <a:r>
              <a:rPr lang="ru-RU" dirty="0"/>
              <a:t> </a:t>
            </a:r>
            <a:r>
              <a:rPr lang="ru-RU" dirty="0" err="1"/>
              <a:t>этиш</a:t>
            </a:r>
            <a:r>
              <a:rPr lang="ru-RU" dirty="0"/>
              <a:t> </a:t>
            </a:r>
            <a:r>
              <a:rPr lang="ru-RU" dirty="0" err="1"/>
              <a:t>тартиби</a:t>
            </a:r>
            <a:r>
              <a:rPr lang="ru-RU" dirty="0"/>
              <a:t> </a:t>
            </a:r>
            <a:r>
              <a:rPr lang="ru-RU" dirty="0" err="1"/>
              <a:t>тўғрисидаги</a:t>
            </a:r>
            <a:r>
              <a:rPr lang="ru-RU" dirty="0"/>
              <a:t> </a:t>
            </a:r>
            <a:r>
              <a:rPr lang="ru-RU" dirty="0" err="1"/>
              <a:t>қоидалар</a:t>
            </a:r>
            <a:r>
              <a:rPr lang="ru-RU" dirty="0"/>
              <a:t> </a:t>
            </a:r>
            <a:r>
              <a:rPr lang="ru-RU" dirty="0" err="1"/>
              <a:t>янгича</a:t>
            </a:r>
            <a:r>
              <a:rPr lang="ru-RU" dirty="0"/>
              <a:t> </a:t>
            </a:r>
            <a:r>
              <a:rPr lang="ru-RU" dirty="0" err="1"/>
              <a:t>ҳозирги</a:t>
            </a:r>
            <a:r>
              <a:rPr lang="ru-RU" dirty="0"/>
              <a:t> </a:t>
            </a:r>
            <a:r>
              <a:rPr lang="ru-RU" dirty="0" err="1"/>
              <a:t>замон</a:t>
            </a:r>
            <a:r>
              <a:rPr lang="ru-RU" dirty="0"/>
              <a:t> </a:t>
            </a:r>
            <a:r>
              <a:rPr lang="ru-RU" dirty="0" err="1"/>
              <a:t>талаблари</a:t>
            </a:r>
            <a:r>
              <a:rPr lang="ru-RU" dirty="0"/>
              <a:t> </a:t>
            </a:r>
            <a:r>
              <a:rPr lang="ru-RU" dirty="0" err="1"/>
              <a:t>асосларида</a:t>
            </a:r>
            <a:r>
              <a:rPr lang="ru-RU" dirty="0"/>
              <a:t> </a:t>
            </a:r>
            <a:r>
              <a:rPr lang="ru-RU" dirty="0" err="1"/>
              <a:t>ҳал</a:t>
            </a:r>
            <a:r>
              <a:rPr lang="ru-RU" dirty="0"/>
              <a:t> </a:t>
            </a:r>
            <a:r>
              <a:rPr lang="ru-RU" dirty="0" err="1"/>
              <a:t>қилинди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078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508918"/>
          </a:xfrm>
        </p:spPr>
        <p:txBody>
          <a:bodyPr>
            <a:noAutofit/>
          </a:bodyPr>
          <a:lstStyle/>
          <a:p>
            <a:r>
              <a:rPr lang="ru-RU" sz="2800" b="1" dirty="0" err="1"/>
              <a:t>Оилавий-ҳуқуқий</a:t>
            </a:r>
            <a:r>
              <a:rPr lang="ru-RU" sz="2800" b="1" dirty="0"/>
              <a:t> </a:t>
            </a:r>
            <a:r>
              <a:rPr lang="ru-RU" sz="2800" b="1" dirty="0" err="1"/>
              <a:t>муносабатлар</a:t>
            </a:r>
            <a:r>
              <a:rPr lang="ru-RU" sz="2800" b="1" dirty="0"/>
              <a:t> </a:t>
            </a:r>
            <a:r>
              <a:rPr lang="ru-RU" sz="2800" b="1" dirty="0" err="1"/>
              <a:t>тушунчаси</a:t>
            </a:r>
            <a:r>
              <a:rPr lang="ru-RU" sz="2800" b="1" dirty="0"/>
              <a:t> </a:t>
            </a:r>
            <a:r>
              <a:rPr lang="ru-RU" sz="2800" b="1" dirty="0" err="1"/>
              <a:t>ва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err="1"/>
              <a:t>уларнинг</a:t>
            </a:r>
            <a:r>
              <a:rPr lang="ru-RU" sz="2800" b="1" dirty="0"/>
              <a:t> </a:t>
            </a:r>
            <a:r>
              <a:rPr lang="ru-RU" sz="2800" b="1" dirty="0" err="1"/>
              <a:t>турлари</a:t>
            </a:r>
            <a:r>
              <a:rPr lang="ru-RU" sz="2800" b="1" dirty="0"/>
              <a:t>. </a:t>
            </a:r>
            <a:r>
              <a:rPr lang="ru-RU" sz="2800" b="1" dirty="0" err="1"/>
              <a:t>Оилавий-ҳуқуқий</a:t>
            </a:r>
            <a:r>
              <a:rPr lang="ru-RU" sz="2800" b="1" dirty="0"/>
              <a:t> </a:t>
            </a:r>
            <a:r>
              <a:rPr lang="ru-RU" sz="2800" b="1" dirty="0" err="1"/>
              <a:t>муносабатларни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err="1"/>
              <a:t>фуқаролик-ҳуқуқий</a:t>
            </a:r>
            <a:r>
              <a:rPr lang="ru-RU" sz="2800" b="1" dirty="0"/>
              <a:t> </a:t>
            </a:r>
            <a:r>
              <a:rPr lang="ru-RU" sz="2800" b="1" dirty="0" err="1"/>
              <a:t>муносабатларидан</a:t>
            </a:r>
            <a:r>
              <a:rPr lang="ru-RU" sz="2800" b="1" dirty="0"/>
              <a:t> </a:t>
            </a:r>
            <a:r>
              <a:rPr lang="ru-RU" sz="2800" b="1" dirty="0" err="1"/>
              <a:t>фарқи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Оилавий-ҳуқуқий</a:t>
            </a:r>
            <a:r>
              <a:rPr lang="ru-RU" dirty="0"/>
              <a:t> </a:t>
            </a:r>
            <a:r>
              <a:rPr lang="ru-RU" dirty="0" err="1"/>
              <a:t>муносабатлар</a:t>
            </a:r>
            <a:r>
              <a:rPr lang="ru-RU" dirty="0"/>
              <a:t> </a:t>
            </a:r>
            <a:r>
              <a:rPr lang="ru-RU" dirty="0" err="1"/>
              <a:t>жамиятда</a:t>
            </a:r>
            <a:r>
              <a:rPr lang="ru-RU" dirty="0"/>
              <a:t> </a:t>
            </a:r>
            <a:r>
              <a:rPr lang="ru-RU" dirty="0" err="1"/>
              <a:t>жуда</a:t>
            </a:r>
            <a:r>
              <a:rPr lang="ru-RU" dirty="0"/>
              <a:t> </a:t>
            </a:r>
            <a:r>
              <a:rPr lang="ru-RU" dirty="0" err="1"/>
              <a:t>кенг</a:t>
            </a:r>
            <a:r>
              <a:rPr lang="ru-RU" dirty="0"/>
              <a:t> </a:t>
            </a:r>
            <a:r>
              <a:rPr lang="ru-RU" dirty="0" err="1"/>
              <a:t>тарқалган</a:t>
            </a:r>
            <a:r>
              <a:rPr lang="ru-RU" dirty="0"/>
              <a:t> </a:t>
            </a:r>
            <a:r>
              <a:rPr lang="ru-RU" dirty="0" err="1"/>
              <a:t>муносабатлардир</a:t>
            </a:r>
            <a:r>
              <a:rPr lang="ru-RU" dirty="0"/>
              <a:t>. </a:t>
            </a:r>
            <a:r>
              <a:rPr lang="ru-RU" dirty="0" err="1"/>
              <a:t>Оилавий</a:t>
            </a:r>
            <a:r>
              <a:rPr lang="ru-RU" dirty="0"/>
              <a:t> </a:t>
            </a:r>
            <a:r>
              <a:rPr lang="ru-RU" dirty="0" err="1"/>
              <a:t>муносабатлар</a:t>
            </a:r>
            <a:r>
              <a:rPr lang="ru-RU" dirty="0"/>
              <a:t> </a:t>
            </a:r>
            <a:r>
              <a:rPr lang="ru-RU" dirty="0" err="1"/>
              <a:t>муайян</a:t>
            </a:r>
            <a:r>
              <a:rPr lang="ru-RU" dirty="0"/>
              <a:t> </a:t>
            </a:r>
            <a:r>
              <a:rPr lang="ru-RU" dirty="0" err="1"/>
              <a:t>ҳолларда</a:t>
            </a:r>
            <a:r>
              <a:rPr lang="ru-RU" dirty="0"/>
              <a:t> </a:t>
            </a:r>
            <a:r>
              <a:rPr lang="ru-RU" dirty="0" err="1"/>
              <a:t>ахлоқ-одоб</a:t>
            </a:r>
            <a:r>
              <a:rPr lang="ru-RU" dirty="0"/>
              <a:t> </a:t>
            </a:r>
            <a:r>
              <a:rPr lang="ru-RU" dirty="0" err="1"/>
              <a:t>қоидалари</a:t>
            </a:r>
            <a:r>
              <a:rPr lang="ru-RU" dirty="0"/>
              <a:t> </a:t>
            </a:r>
            <a:r>
              <a:rPr lang="ru-RU" dirty="0" err="1"/>
              <a:t>билан</a:t>
            </a:r>
            <a:r>
              <a:rPr lang="ru-RU" dirty="0"/>
              <a:t> </a:t>
            </a:r>
            <a:r>
              <a:rPr lang="ru-RU" dirty="0" err="1"/>
              <a:t>тартибга</a:t>
            </a:r>
            <a:r>
              <a:rPr lang="ru-RU" dirty="0"/>
              <a:t> </a:t>
            </a:r>
            <a:r>
              <a:rPr lang="ru-RU" dirty="0" err="1"/>
              <a:t>солинади</a:t>
            </a:r>
            <a:r>
              <a:rPr lang="ru-RU" dirty="0"/>
              <a:t>.</a:t>
            </a:r>
          </a:p>
          <a:p>
            <a:r>
              <a:rPr lang="ru-RU" dirty="0" err="1"/>
              <a:t>Оилавий-ҳуқуқий</a:t>
            </a:r>
            <a:r>
              <a:rPr lang="ru-RU" dirty="0"/>
              <a:t> </a:t>
            </a:r>
            <a:r>
              <a:rPr lang="ru-RU" dirty="0" err="1"/>
              <a:t>муносабатлар</a:t>
            </a:r>
            <a:r>
              <a:rPr lang="ru-RU" dirty="0"/>
              <a:t> </a:t>
            </a:r>
            <a:r>
              <a:rPr lang="ru-RU" dirty="0" err="1"/>
              <a:t>никоҳ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доирасидаги</a:t>
            </a:r>
            <a:r>
              <a:rPr lang="ru-RU" dirty="0"/>
              <a:t> </a:t>
            </a:r>
            <a:r>
              <a:rPr lang="ru-RU" dirty="0" err="1"/>
              <a:t>аниқ</a:t>
            </a:r>
            <a:r>
              <a:rPr lang="ru-RU" dirty="0"/>
              <a:t> </a:t>
            </a:r>
            <a:r>
              <a:rPr lang="ru-RU" dirty="0" err="1"/>
              <a:t>ижтимоий</a:t>
            </a:r>
            <a:r>
              <a:rPr lang="ru-RU" dirty="0"/>
              <a:t> </a:t>
            </a:r>
            <a:r>
              <a:rPr lang="ru-RU" dirty="0" err="1"/>
              <a:t>муносабатларни</a:t>
            </a:r>
            <a:r>
              <a:rPr lang="ru-RU" dirty="0"/>
              <a:t> </a:t>
            </a:r>
            <a:r>
              <a:rPr lang="ru-RU" dirty="0" err="1"/>
              <a:t>оила</a:t>
            </a:r>
            <a:r>
              <a:rPr lang="ru-RU" dirty="0"/>
              <a:t> </a:t>
            </a:r>
            <a:r>
              <a:rPr lang="ru-RU" dirty="0" err="1"/>
              <a:t>қонунчилиги</a:t>
            </a:r>
            <a:r>
              <a:rPr lang="ru-RU" dirty="0"/>
              <a:t> </a:t>
            </a:r>
            <a:r>
              <a:rPr lang="ru-RU" dirty="0" err="1"/>
              <a:t>нуқтаи</a:t>
            </a:r>
            <a:r>
              <a:rPr lang="ru-RU" dirty="0"/>
              <a:t> </a:t>
            </a:r>
            <a:r>
              <a:rPr lang="ru-RU" dirty="0" err="1"/>
              <a:t>назаридан</a:t>
            </a:r>
            <a:r>
              <a:rPr lang="ru-RU" dirty="0"/>
              <a:t> </a:t>
            </a:r>
            <a:r>
              <a:rPr lang="ru-RU" dirty="0" err="1"/>
              <a:t>татбиқ</a:t>
            </a:r>
            <a:r>
              <a:rPr lang="ru-RU" dirty="0"/>
              <a:t> </a:t>
            </a:r>
            <a:r>
              <a:rPr lang="ru-RU" dirty="0" err="1"/>
              <a:t>этишдир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1856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7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/>
              <a:t>Оилавий-ҳуқуқий</a:t>
            </a:r>
            <a:r>
              <a:rPr lang="ru-RU" sz="3200" dirty="0"/>
              <a:t> </a:t>
            </a:r>
            <a:r>
              <a:rPr lang="ru-RU" sz="3200" dirty="0" err="1"/>
              <a:t>муносабатлар</a:t>
            </a:r>
            <a:r>
              <a:rPr lang="ru-RU" sz="3200" dirty="0"/>
              <a:t> </a:t>
            </a:r>
            <a:r>
              <a:rPr lang="ru-RU" sz="3200" dirty="0" err="1"/>
              <a:t>давомли</a:t>
            </a:r>
            <a:r>
              <a:rPr lang="ru-RU" sz="3200" dirty="0"/>
              <a:t> </a:t>
            </a:r>
            <a:r>
              <a:rPr lang="ru-RU" sz="3200" dirty="0" err="1"/>
              <a:t>ҳуқуқий</a:t>
            </a:r>
            <a:r>
              <a:rPr lang="ru-RU" sz="3200" dirty="0"/>
              <a:t> </a:t>
            </a:r>
            <a:r>
              <a:rPr lang="ru-RU" sz="3200" dirty="0" err="1"/>
              <a:t>муносабатлар</a:t>
            </a:r>
            <a:r>
              <a:rPr lang="ru-RU" sz="3200" dirty="0"/>
              <a:t> </a:t>
            </a:r>
            <a:r>
              <a:rPr lang="ru-RU" sz="3200" dirty="0" err="1"/>
              <a:t>ҳисобланади</a:t>
            </a:r>
            <a:r>
              <a:rPr lang="ru-RU" sz="3200" dirty="0"/>
              <a:t>. </a:t>
            </a:r>
            <a:r>
              <a:rPr lang="ru-RU" sz="3200" dirty="0" err="1"/>
              <a:t>Бу</a:t>
            </a:r>
            <a:r>
              <a:rPr lang="ru-RU" sz="3200" dirty="0"/>
              <a:t> </a:t>
            </a:r>
            <a:r>
              <a:rPr lang="ru-RU" sz="3200" dirty="0" err="1"/>
              <a:t>хусусият</a:t>
            </a:r>
            <a:r>
              <a:rPr lang="ru-RU" sz="3200" dirty="0"/>
              <a:t> </a:t>
            </a:r>
            <a:r>
              <a:rPr lang="ru-RU" sz="3200" dirty="0" err="1"/>
              <a:t>ҳуқуқий</a:t>
            </a:r>
            <a:r>
              <a:rPr lang="ru-RU" sz="3200" dirty="0"/>
              <a:t> </a:t>
            </a:r>
            <a:r>
              <a:rPr lang="ru-RU" sz="3200" dirty="0" err="1"/>
              <a:t>муносабатнинг</a:t>
            </a:r>
            <a:r>
              <a:rPr lang="ru-RU" sz="3200" dirty="0"/>
              <a:t> </a:t>
            </a:r>
            <a:r>
              <a:rPr lang="ru-RU" sz="3200" dirty="0" err="1"/>
              <a:t>мақсадлари</a:t>
            </a:r>
            <a:r>
              <a:rPr lang="ru-RU" sz="3200" dirty="0"/>
              <a:t> </a:t>
            </a:r>
            <a:r>
              <a:rPr lang="ru-RU" sz="3200" dirty="0" err="1"/>
              <a:t>билан</a:t>
            </a:r>
            <a:r>
              <a:rPr lang="ru-RU" sz="3200" dirty="0"/>
              <a:t> </a:t>
            </a:r>
            <a:r>
              <a:rPr lang="ru-RU" sz="3200" dirty="0" err="1"/>
              <a:t>белгиланади</a:t>
            </a:r>
            <a:r>
              <a:rPr lang="ru-RU" sz="3200" dirty="0"/>
              <a:t>. </a:t>
            </a:r>
            <a:r>
              <a:rPr lang="ru-RU" sz="3200" dirty="0" err="1"/>
              <a:t>Никоҳ</a:t>
            </a:r>
            <a:r>
              <a:rPr lang="ru-RU" sz="3200" dirty="0"/>
              <a:t> </a:t>
            </a:r>
            <a:r>
              <a:rPr lang="ru-RU" sz="3200" dirty="0" err="1"/>
              <a:t>тузишдан</a:t>
            </a:r>
            <a:r>
              <a:rPr lang="ru-RU" sz="3200" dirty="0"/>
              <a:t> </a:t>
            </a:r>
            <a:r>
              <a:rPr lang="ru-RU" sz="3200" dirty="0" err="1"/>
              <a:t>мақсад</a:t>
            </a:r>
            <a:r>
              <a:rPr lang="ru-RU" sz="3200" dirty="0"/>
              <a:t> </a:t>
            </a:r>
            <a:r>
              <a:rPr lang="ru-RU" sz="3200" dirty="0" err="1"/>
              <a:t>оила</a:t>
            </a:r>
            <a:r>
              <a:rPr lang="ru-RU" sz="3200" dirty="0"/>
              <a:t> </a:t>
            </a:r>
            <a:r>
              <a:rPr lang="ru-RU" sz="3200" dirty="0" err="1"/>
              <a:t>қуриш</a:t>
            </a:r>
            <a:r>
              <a:rPr lang="ru-RU" sz="3200" dirty="0"/>
              <a:t> </a:t>
            </a:r>
            <a:r>
              <a:rPr lang="ru-RU" sz="3200" dirty="0" err="1"/>
              <a:t>бўлиб</a:t>
            </a:r>
            <a:r>
              <a:rPr lang="ru-RU" sz="3200" dirty="0"/>
              <a:t>, у эр-</a:t>
            </a:r>
            <a:r>
              <a:rPr lang="ru-RU" sz="3200" dirty="0" err="1"/>
              <a:t>хотиннинг</a:t>
            </a:r>
            <a:r>
              <a:rPr lang="ru-RU" sz="3200" dirty="0"/>
              <a:t> </a:t>
            </a:r>
            <a:r>
              <a:rPr lang="ru-RU" sz="3200" dirty="0" err="1"/>
              <a:t>бутун</a:t>
            </a:r>
            <a:r>
              <a:rPr lang="ru-RU" sz="3200" dirty="0"/>
              <a:t> умри </a:t>
            </a:r>
            <a:r>
              <a:rPr lang="ru-RU" sz="3200" dirty="0" err="1"/>
              <a:t>давомида</a:t>
            </a:r>
            <a:r>
              <a:rPr lang="ru-RU" sz="3200" dirty="0"/>
              <a:t> </a:t>
            </a:r>
            <a:r>
              <a:rPr lang="ru-RU" sz="3200" dirty="0" err="1"/>
              <a:t>бирга</a:t>
            </a:r>
            <a:r>
              <a:rPr lang="ru-RU" sz="3200" dirty="0"/>
              <a:t> </a:t>
            </a:r>
            <a:r>
              <a:rPr lang="ru-RU" sz="3200" dirty="0" err="1"/>
              <a:t>яшашига</a:t>
            </a:r>
            <a:r>
              <a:rPr lang="ru-RU" sz="3200" dirty="0"/>
              <a:t> </a:t>
            </a:r>
            <a:r>
              <a:rPr lang="ru-RU" sz="3200" dirty="0" err="1"/>
              <a:t>мўлжалланади</a:t>
            </a:r>
            <a:r>
              <a:rPr lang="ru-RU" sz="3200" dirty="0"/>
              <a:t>. </a:t>
            </a:r>
            <a:r>
              <a:rPr lang="ru-RU" sz="3200" dirty="0" err="1"/>
              <a:t>Ота-оналик</a:t>
            </a:r>
            <a:r>
              <a:rPr lang="ru-RU" sz="3200" dirty="0"/>
              <a:t> </a:t>
            </a:r>
            <a:r>
              <a:rPr lang="ru-RU" sz="3200" dirty="0" err="1"/>
              <a:t>ҳуқуқий</a:t>
            </a:r>
            <a:r>
              <a:rPr lang="ru-RU" sz="3200" dirty="0"/>
              <a:t> </a:t>
            </a:r>
            <a:r>
              <a:rPr lang="ru-RU" sz="3200" dirty="0" err="1"/>
              <a:t>муносабати</a:t>
            </a:r>
            <a:r>
              <a:rPr lang="ru-RU" sz="3200" dirty="0"/>
              <a:t> </a:t>
            </a:r>
            <a:r>
              <a:rPr lang="ru-RU" sz="3200" dirty="0" err="1"/>
              <a:t>болаларнинг</a:t>
            </a:r>
            <a:r>
              <a:rPr lang="ru-RU" sz="3200" dirty="0"/>
              <a:t> </a:t>
            </a:r>
            <a:r>
              <a:rPr lang="ru-RU" sz="3200" dirty="0" err="1"/>
              <a:t>тарбияси</a:t>
            </a:r>
            <a:r>
              <a:rPr lang="ru-RU" sz="3200" dirty="0"/>
              <a:t> </a:t>
            </a:r>
            <a:r>
              <a:rPr lang="ru-RU" sz="3200" dirty="0" err="1"/>
              <a:t>ва</a:t>
            </a:r>
            <a:r>
              <a:rPr lang="ru-RU" sz="3200" dirty="0"/>
              <a:t> </a:t>
            </a:r>
            <a:r>
              <a:rPr lang="ru-RU" sz="3200" dirty="0" err="1"/>
              <a:t>таъминотига</a:t>
            </a:r>
            <a:r>
              <a:rPr lang="ru-RU" sz="3200" dirty="0"/>
              <a:t> </a:t>
            </a:r>
            <a:r>
              <a:rPr lang="ru-RU" sz="3200" dirty="0" err="1"/>
              <a:t>қаратилади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59342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309</Words>
  <Application>Microsoft Office PowerPoint</Application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3-Мавзу: ОИЛА  ҲУҚУҚИНИНГ МАНБАЛАРИ. ОИЛАВИЙ-ҲУҚУҚИЙ МУНОСАБАТЛАР</vt:lpstr>
      <vt:lpstr>Режа:</vt:lpstr>
      <vt:lpstr>Ўзбекистон Республикаси Конституциясининг XIV боби</vt:lpstr>
      <vt:lpstr> Ўзбекистон Республикасининг Оила кодекси</vt:lpstr>
      <vt:lpstr>Фуқаролик ҳолатларини қайд этиш  тартиби тўғрисида Йўриқнома</vt:lpstr>
      <vt:lpstr>Оилавий-ҳуқуқий муносабатлар тушунчаси ва уларнинг турлари. Оилавий-ҳуқуқий муносабатларни фуқаролик-ҳуқуқий муносабатларидан фарқи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3-Мавзу: ОИЛА  ҲУҚУҚИНИНГ МАНБАЛАРИ. ОИЛАВИЙ-ҲУҚУҚИЙ МУНОСАБАТЛАР</dc:title>
  <dc:creator>Администратор</dc:creator>
  <cp:lastModifiedBy>Администратор</cp:lastModifiedBy>
  <cp:revision>5</cp:revision>
  <dcterms:created xsi:type="dcterms:W3CDTF">2015-09-14T16:00:31Z</dcterms:created>
  <dcterms:modified xsi:type="dcterms:W3CDTF">2015-09-14T16:25:26Z</dcterms:modified>
</cp:coreProperties>
</file>