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B7A1FD-39B6-45E8-96B9-EE08BE177574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F5CE43-378D-4ED8-BB83-510ED06488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559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F5CE43-378D-4ED8-BB83-510ED064884F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664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700808"/>
            <a:ext cx="8229600" cy="2808312"/>
          </a:xfrm>
        </p:spPr>
        <p:txBody>
          <a:bodyPr>
            <a:normAutofit/>
          </a:bodyPr>
          <a:lstStyle/>
          <a:p>
            <a:r>
              <a:rPr lang="ru-RU" b="1" dirty="0"/>
              <a:t>9</a:t>
            </a:r>
            <a:r>
              <a:rPr lang="en-US" b="1" dirty="0" smtClean="0"/>
              <a:t>-</a:t>
            </a:r>
            <a:r>
              <a:rPr lang="ru-RU" b="1" dirty="0" err="1" smtClean="0"/>
              <a:t>Мавзу</a:t>
            </a:r>
            <a:r>
              <a:rPr lang="en-US" b="1" dirty="0" smtClean="0"/>
              <a:t>:  </a:t>
            </a:r>
            <a:r>
              <a:rPr lang="ru-RU" b="1" dirty="0" err="1" smtClean="0"/>
              <a:t>Ота</a:t>
            </a:r>
            <a:r>
              <a:rPr lang="ru-RU" b="1" dirty="0" smtClean="0"/>
              <a:t>-она </a:t>
            </a:r>
            <a:r>
              <a:rPr lang="ru-RU" b="1" dirty="0" err="1"/>
              <a:t>қарамоғидан</a:t>
            </a:r>
            <a:r>
              <a:rPr lang="ru-RU" b="1" dirty="0"/>
              <a:t> </a:t>
            </a:r>
            <a:r>
              <a:rPr lang="ru-RU" b="1" dirty="0" err="1"/>
              <a:t>маҳрум</a:t>
            </a:r>
            <a:r>
              <a:rPr lang="ru-RU" b="1" dirty="0"/>
              <a:t> </a:t>
            </a:r>
            <a:r>
              <a:rPr lang="ru-RU" b="1" dirty="0" err="1"/>
              <a:t>бўлган</a:t>
            </a:r>
            <a:r>
              <a:rPr lang="ru-RU" b="1" dirty="0"/>
              <a:t> </a:t>
            </a:r>
            <a:r>
              <a:rPr lang="ru-RU" b="1" dirty="0" err="1"/>
              <a:t>болаларни</a:t>
            </a:r>
            <a:r>
              <a:rPr lang="ru-RU" b="1" dirty="0"/>
              <a:t> </a:t>
            </a:r>
            <a:r>
              <a:rPr lang="ru-RU" b="1" dirty="0" err="1"/>
              <a:t>аниқлаш</a:t>
            </a:r>
            <a:r>
              <a:rPr lang="ru-RU" b="1" dirty="0"/>
              <a:t> </a:t>
            </a:r>
            <a:r>
              <a:rPr lang="ru-RU" b="1" dirty="0" err="1"/>
              <a:t>ва</a:t>
            </a:r>
            <a:r>
              <a:rPr lang="ru-RU" b="1" dirty="0"/>
              <a:t> </a:t>
            </a:r>
            <a:r>
              <a:rPr lang="ru-RU" b="1" dirty="0" err="1"/>
              <a:t>жойлаштириш</a:t>
            </a:r>
            <a:r>
              <a:rPr lang="ru-RU" b="1" dirty="0"/>
              <a:t>.  </a:t>
            </a:r>
            <a:r>
              <a:rPr lang="ru-RU" b="1" dirty="0" err="1"/>
              <a:t>Фарзандликка</a:t>
            </a:r>
            <a:r>
              <a:rPr lang="ru-RU" b="1" dirty="0"/>
              <a:t> </a:t>
            </a:r>
            <a:r>
              <a:rPr lang="ru-RU" b="1" dirty="0" err="1"/>
              <a:t>олиш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1319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ru-RU" sz="4000" b="1" dirty="0" err="1"/>
              <a:t>Фарзандликка</a:t>
            </a:r>
            <a:r>
              <a:rPr lang="ru-RU" sz="4000" b="1" dirty="0"/>
              <a:t> </a:t>
            </a:r>
            <a:r>
              <a:rPr lang="ru-RU" sz="4000" b="1" dirty="0" err="1"/>
              <a:t>олишни</a:t>
            </a:r>
            <a:r>
              <a:rPr lang="ru-RU" sz="4000" b="1" dirty="0"/>
              <a:t> </a:t>
            </a:r>
            <a:r>
              <a:rPr lang="ru-RU" sz="4000" b="1" dirty="0" err="1"/>
              <a:t>бекор</a:t>
            </a:r>
            <a:r>
              <a:rPr lang="ru-RU" sz="4000" b="1" dirty="0"/>
              <a:t> </a:t>
            </a:r>
            <a:r>
              <a:rPr lang="ru-RU" sz="4000" b="1" dirty="0" err="1"/>
              <a:t>қилиш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/>
              <a:t>Фарзандликка</a:t>
            </a:r>
            <a:r>
              <a:rPr lang="ru-RU" dirty="0"/>
              <a:t> </a:t>
            </a:r>
            <a:r>
              <a:rPr lang="ru-RU" dirty="0" err="1"/>
              <a:t>олишни</a:t>
            </a:r>
            <a:r>
              <a:rPr lang="ru-RU" dirty="0"/>
              <a:t> </a:t>
            </a:r>
            <a:r>
              <a:rPr lang="ru-RU" dirty="0" err="1"/>
              <a:t>бекор</a:t>
            </a:r>
            <a:r>
              <a:rPr lang="ru-RU" dirty="0"/>
              <a:t> </a:t>
            </a:r>
            <a:r>
              <a:rPr lang="ru-RU" dirty="0" err="1"/>
              <a:t>қилишни</a:t>
            </a:r>
            <a:r>
              <a:rPr lang="ru-RU" dirty="0"/>
              <a:t> </a:t>
            </a:r>
            <a:r>
              <a:rPr lang="ru-RU" dirty="0" err="1"/>
              <a:t>асосий</a:t>
            </a:r>
            <a:r>
              <a:rPr lang="ru-RU" dirty="0"/>
              <a:t> </a:t>
            </a:r>
            <a:r>
              <a:rPr lang="ru-RU" dirty="0" err="1"/>
              <a:t>асослари</a:t>
            </a:r>
            <a:r>
              <a:rPr lang="ru-RU" dirty="0"/>
              <a:t> </a:t>
            </a:r>
            <a:r>
              <a:rPr lang="ru-RU" dirty="0" err="1" smtClean="0"/>
              <a:t>қуйидагилардан</a:t>
            </a:r>
            <a:r>
              <a:rPr lang="ru-RU" dirty="0" smtClean="0"/>
              <a:t> </a:t>
            </a:r>
            <a:r>
              <a:rPr lang="ru-RU" dirty="0" err="1"/>
              <a:t>иборат</a:t>
            </a:r>
            <a:r>
              <a:rPr lang="ru-RU" dirty="0"/>
              <a:t>:</a:t>
            </a:r>
          </a:p>
          <a:p>
            <a:r>
              <a:rPr lang="ru-RU" dirty="0" err="1"/>
              <a:t>Фарзандликка</a:t>
            </a:r>
            <a:r>
              <a:rPr lang="ru-RU" dirty="0"/>
              <a:t> </a:t>
            </a:r>
            <a:r>
              <a:rPr lang="ru-RU" dirty="0" err="1"/>
              <a:t>олувчилар</a:t>
            </a:r>
            <a:r>
              <a:rPr lang="ru-RU" dirty="0"/>
              <a:t> </a:t>
            </a:r>
            <a:r>
              <a:rPr lang="ru-RU" dirty="0" err="1"/>
              <a:t>ўз</a:t>
            </a:r>
            <a:r>
              <a:rPr lang="ru-RU" dirty="0"/>
              <a:t> </a:t>
            </a:r>
            <a:r>
              <a:rPr lang="ru-RU" dirty="0" err="1"/>
              <a:t>зиммаларига</a:t>
            </a:r>
            <a:r>
              <a:rPr lang="ru-RU" dirty="0"/>
              <a:t> </a:t>
            </a:r>
            <a:r>
              <a:rPr lang="ru-RU" dirty="0" err="1"/>
              <a:t>юклатилган</a:t>
            </a:r>
            <a:r>
              <a:rPr lang="ru-RU" dirty="0"/>
              <a:t> </a:t>
            </a:r>
            <a:r>
              <a:rPr lang="ru-RU" dirty="0" err="1" smtClean="0"/>
              <a:t>мажбуриятларини</a:t>
            </a:r>
            <a:r>
              <a:rPr lang="ru-RU" dirty="0" smtClean="0"/>
              <a:t> </a:t>
            </a:r>
            <a:r>
              <a:rPr lang="ru-RU" dirty="0" err="1"/>
              <a:t>бажаришдан</a:t>
            </a:r>
            <a:r>
              <a:rPr lang="ru-RU" dirty="0"/>
              <a:t> </a:t>
            </a:r>
            <a:r>
              <a:rPr lang="ru-RU" dirty="0" err="1"/>
              <a:t>бўйин</a:t>
            </a:r>
            <a:r>
              <a:rPr lang="ru-RU" dirty="0"/>
              <a:t> </a:t>
            </a:r>
            <a:r>
              <a:rPr lang="ru-RU" dirty="0" err="1"/>
              <a:t>товлаётган</a:t>
            </a:r>
            <a:r>
              <a:rPr lang="ru-RU" dirty="0"/>
              <a:t> </a:t>
            </a:r>
            <a:r>
              <a:rPr lang="ru-RU" dirty="0" err="1"/>
              <a:t>ёки</a:t>
            </a:r>
            <a:r>
              <a:rPr lang="ru-RU" dirty="0"/>
              <a:t> </a:t>
            </a:r>
            <a:r>
              <a:rPr lang="ru-RU" dirty="0" err="1"/>
              <a:t>уларни</a:t>
            </a:r>
            <a:r>
              <a:rPr lang="ru-RU" dirty="0"/>
              <a:t> </a:t>
            </a:r>
            <a:r>
              <a:rPr lang="ru-RU" dirty="0" err="1"/>
              <a:t>лозим</a:t>
            </a:r>
            <a:r>
              <a:rPr lang="ru-RU" dirty="0"/>
              <a:t> </a:t>
            </a:r>
            <a:r>
              <a:rPr lang="ru-RU" dirty="0" err="1"/>
              <a:t>даражада</a:t>
            </a:r>
            <a:r>
              <a:rPr lang="ru-RU" dirty="0"/>
              <a:t> </a:t>
            </a:r>
            <a:r>
              <a:rPr lang="ru-RU" dirty="0" err="1"/>
              <a:t>бажармаётган</a:t>
            </a:r>
            <a:r>
              <a:rPr lang="ru-RU" dirty="0"/>
              <a:t> </a:t>
            </a:r>
            <a:r>
              <a:rPr lang="ru-RU" dirty="0" err="1"/>
              <a:t>бўлсалар</a:t>
            </a:r>
            <a:r>
              <a:rPr lang="ru-RU" dirty="0"/>
              <a:t>;</a:t>
            </a:r>
          </a:p>
          <a:p>
            <a:r>
              <a:rPr lang="ru-RU" dirty="0" err="1"/>
              <a:t>Ота-оналик</a:t>
            </a:r>
            <a:r>
              <a:rPr lang="ru-RU" dirty="0"/>
              <a:t> </a:t>
            </a:r>
            <a:r>
              <a:rPr lang="ru-RU" dirty="0" err="1"/>
              <a:t>ҳуқуқини</a:t>
            </a:r>
            <a:r>
              <a:rPr lang="ru-RU" dirty="0"/>
              <a:t> </a:t>
            </a:r>
            <a:r>
              <a:rPr lang="ru-RU" dirty="0" err="1"/>
              <a:t>суиистеъмол</a:t>
            </a:r>
            <a:r>
              <a:rPr lang="ru-RU" dirty="0"/>
              <a:t> </a:t>
            </a:r>
            <a:r>
              <a:rPr lang="ru-RU" dirty="0" err="1"/>
              <a:t>қилаётган</a:t>
            </a:r>
            <a:r>
              <a:rPr lang="ru-RU" dirty="0"/>
              <a:t> </a:t>
            </a:r>
            <a:r>
              <a:rPr lang="ru-RU" dirty="0" err="1"/>
              <a:t>бўлсалар</a:t>
            </a:r>
            <a:r>
              <a:rPr lang="ru-RU" dirty="0"/>
              <a:t>;</a:t>
            </a:r>
          </a:p>
          <a:p>
            <a:r>
              <a:rPr lang="ru-RU" dirty="0" err="1"/>
              <a:t>Фарзандликка</a:t>
            </a:r>
            <a:r>
              <a:rPr lang="ru-RU" dirty="0"/>
              <a:t> </a:t>
            </a:r>
            <a:r>
              <a:rPr lang="ru-RU" dirty="0" err="1"/>
              <a:t>олинувчиларга</a:t>
            </a:r>
            <a:r>
              <a:rPr lang="ru-RU" dirty="0"/>
              <a:t> </a:t>
            </a:r>
            <a:r>
              <a:rPr lang="ru-RU" dirty="0" err="1"/>
              <a:t>нисбатан</a:t>
            </a:r>
            <a:r>
              <a:rPr lang="ru-RU" dirty="0"/>
              <a:t> </a:t>
            </a:r>
            <a:r>
              <a:rPr lang="ru-RU" dirty="0" err="1"/>
              <a:t>шафқатсизлик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 smtClean="0"/>
              <a:t>муомалада</a:t>
            </a:r>
            <a:r>
              <a:rPr lang="ru-RU" dirty="0" smtClean="0"/>
              <a:t> </a:t>
            </a:r>
            <a:r>
              <a:rPr lang="ru-RU" dirty="0" err="1"/>
              <a:t>бўлсалар</a:t>
            </a:r>
            <a:r>
              <a:rPr lang="ru-RU" dirty="0"/>
              <a:t>;</a:t>
            </a:r>
          </a:p>
          <a:p>
            <a:r>
              <a:rPr lang="ru-RU" dirty="0" err="1"/>
              <a:t>Муттасил</a:t>
            </a:r>
            <a:r>
              <a:rPr lang="ru-RU" dirty="0"/>
              <a:t> </a:t>
            </a:r>
            <a:r>
              <a:rPr lang="ru-RU" dirty="0" err="1"/>
              <a:t>ичкиликбозликка</a:t>
            </a:r>
            <a:r>
              <a:rPr lang="ru-RU" dirty="0"/>
              <a:t> </a:t>
            </a:r>
            <a:r>
              <a:rPr lang="ru-RU" dirty="0" err="1"/>
              <a:t>ёки</a:t>
            </a:r>
            <a:r>
              <a:rPr lang="ru-RU" dirty="0"/>
              <a:t> </a:t>
            </a:r>
            <a:r>
              <a:rPr lang="ru-RU" dirty="0" err="1"/>
              <a:t>гиёҳвандликка</a:t>
            </a:r>
            <a:r>
              <a:rPr lang="ru-RU" dirty="0"/>
              <a:t> </a:t>
            </a:r>
            <a:r>
              <a:rPr lang="ru-RU" dirty="0" err="1"/>
              <a:t>мубтало</a:t>
            </a:r>
            <a:r>
              <a:rPr lang="ru-RU" dirty="0"/>
              <a:t> </a:t>
            </a:r>
            <a:r>
              <a:rPr lang="ru-RU" dirty="0" err="1"/>
              <a:t>бўлган</a:t>
            </a:r>
            <a:r>
              <a:rPr lang="ru-RU" dirty="0"/>
              <a:t> </a:t>
            </a:r>
            <a:r>
              <a:rPr lang="ru-RU" dirty="0" err="1"/>
              <a:t>бўлсалар</a:t>
            </a:r>
            <a:r>
              <a:rPr lang="ru-RU" dirty="0"/>
              <a:t> </a:t>
            </a:r>
            <a:r>
              <a:rPr lang="ru-RU" dirty="0" err="1"/>
              <a:t>бекор</a:t>
            </a:r>
            <a:r>
              <a:rPr lang="ru-RU" dirty="0"/>
              <a:t> </a:t>
            </a:r>
            <a:r>
              <a:rPr lang="ru-RU" dirty="0" err="1"/>
              <a:t>қилиниши</a:t>
            </a:r>
            <a:r>
              <a:rPr lang="ru-RU" dirty="0"/>
              <a:t> </a:t>
            </a:r>
            <a:r>
              <a:rPr lang="ru-RU" dirty="0" err="1"/>
              <a:t>лозим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656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Режа</a:t>
            </a:r>
            <a:r>
              <a:rPr lang="en-US" b="1" dirty="0" smtClean="0"/>
              <a:t>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err="1"/>
              <a:t>Ота</a:t>
            </a:r>
            <a:r>
              <a:rPr lang="ru-RU" dirty="0"/>
              <a:t>-она </a:t>
            </a:r>
            <a:r>
              <a:rPr lang="ru-RU" dirty="0" err="1"/>
              <a:t>қарамоғидан</a:t>
            </a:r>
            <a:r>
              <a:rPr lang="ru-RU" dirty="0"/>
              <a:t> </a:t>
            </a:r>
            <a:r>
              <a:rPr lang="ru-RU" dirty="0" err="1"/>
              <a:t>маҳрум</a:t>
            </a:r>
            <a:r>
              <a:rPr lang="ru-RU" dirty="0"/>
              <a:t> </a:t>
            </a:r>
            <a:r>
              <a:rPr lang="ru-RU" dirty="0" err="1"/>
              <a:t>бўлган</a:t>
            </a:r>
            <a:r>
              <a:rPr lang="ru-RU" dirty="0"/>
              <a:t> </a:t>
            </a:r>
            <a:r>
              <a:rPr lang="ru-RU" dirty="0" err="1"/>
              <a:t>болаларни</a:t>
            </a:r>
            <a:r>
              <a:rPr lang="ru-RU" dirty="0"/>
              <a:t> </a:t>
            </a:r>
            <a:r>
              <a:rPr lang="ru-RU" dirty="0" err="1"/>
              <a:t>ҳуқуқ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манфаатларини</a:t>
            </a:r>
            <a:r>
              <a:rPr lang="ru-RU" dirty="0"/>
              <a:t> </a:t>
            </a:r>
            <a:r>
              <a:rPr lang="ru-RU" dirty="0" err="1"/>
              <a:t>ҳимоя</a:t>
            </a:r>
            <a:r>
              <a:rPr lang="ru-RU" dirty="0"/>
              <a:t> </a:t>
            </a:r>
            <a:r>
              <a:rPr lang="ru-RU" dirty="0" err="1" smtClean="0"/>
              <a:t>қилиш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Ота</a:t>
            </a:r>
            <a:r>
              <a:rPr lang="ru-RU" dirty="0"/>
              <a:t>-она </a:t>
            </a:r>
            <a:r>
              <a:rPr lang="ru-RU" dirty="0" err="1"/>
              <a:t>қарамоғидан</a:t>
            </a:r>
            <a:r>
              <a:rPr lang="ru-RU" dirty="0"/>
              <a:t> </a:t>
            </a:r>
            <a:r>
              <a:rPr lang="ru-RU" dirty="0" err="1"/>
              <a:t>маҳрум</a:t>
            </a:r>
            <a:r>
              <a:rPr lang="ru-RU" dirty="0"/>
              <a:t> </a:t>
            </a:r>
            <a:r>
              <a:rPr lang="ru-RU" dirty="0" err="1"/>
              <a:t>бўлган</a:t>
            </a:r>
            <a:r>
              <a:rPr lang="ru-RU" dirty="0"/>
              <a:t> </a:t>
            </a:r>
            <a:r>
              <a:rPr lang="ru-RU" dirty="0" err="1"/>
              <a:t>болаларни</a:t>
            </a:r>
            <a:r>
              <a:rPr lang="ru-RU" dirty="0"/>
              <a:t> </a:t>
            </a:r>
            <a:r>
              <a:rPr lang="ru-RU" dirty="0" err="1" smtClean="0"/>
              <a:t>аниқлаш</a:t>
            </a:r>
            <a:r>
              <a:rPr lang="ru-RU" dirty="0" smtClean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ҳисобга</a:t>
            </a:r>
            <a:r>
              <a:rPr lang="ru-RU" dirty="0"/>
              <a:t> </a:t>
            </a:r>
            <a:r>
              <a:rPr lang="ru-RU" dirty="0" err="1" smtClean="0"/>
              <a:t>олиш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Ота</a:t>
            </a:r>
            <a:r>
              <a:rPr lang="ru-RU" dirty="0"/>
              <a:t>-она </a:t>
            </a:r>
            <a:r>
              <a:rPr lang="ru-RU" dirty="0" err="1"/>
              <a:t>қарамоғидан</a:t>
            </a:r>
            <a:r>
              <a:rPr lang="ru-RU" dirty="0"/>
              <a:t> </a:t>
            </a:r>
            <a:r>
              <a:rPr lang="ru-RU" dirty="0" err="1"/>
              <a:t>маҳрум</a:t>
            </a:r>
            <a:r>
              <a:rPr lang="ru-RU" dirty="0"/>
              <a:t> </a:t>
            </a:r>
            <a:r>
              <a:rPr lang="ru-RU" dirty="0" err="1"/>
              <a:t>бўлган</a:t>
            </a:r>
            <a:r>
              <a:rPr lang="ru-RU" dirty="0"/>
              <a:t> </a:t>
            </a:r>
            <a:r>
              <a:rPr lang="ru-RU" dirty="0" err="1"/>
              <a:t>болаларни</a:t>
            </a:r>
            <a:r>
              <a:rPr lang="ru-RU" dirty="0"/>
              <a:t> </a:t>
            </a:r>
            <a:r>
              <a:rPr lang="ru-RU" dirty="0" err="1" smtClean="0"/>
              <a:t>жойлаштириш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Фарзандликка</a:t>
            </a:r>
            <a:r>
              <a:rPr lang="ru-RU" dirty="0"/>
              <a:t> </a:t>
            </a:r>
            <a:r>
              <a:rPr lang="ru-RU" dirty="0" err="1"/>
              <a:t>олиш</a:t>
            </a:r>
            <a:r>
              <a:rPr lang="ru-RU" dirty="0"/>
              <a:t> </a:t>
            </a:r>
            <a:r>
              <a:rPr lang="ru-RU" dirty="0" err="1" smtClean="0"/>
              <a:t>тушунчаси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Фарзандликка</a:t>
            </a:r>
            <a:r>
              <a:rPr lang="ru-RU" dirty="0"/>
              <a:t> </a:t>
            </a:r>
            <a:r>
              <a:rPr lang="ru-RU" dirty="0" err="1"/>
              <a:t>олиш</a:t>
            </a:r>
            <a:r>
              <a:rPr lang="ru-RU" dirty="0"/>
              <a:t> </a:t>
            </a:r>
            <a:r>
              <a:rPr lang="ru-RU" dirty="0" err="1"/>
              <a:t>шартлари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 smtClean="0"/>
              <a:t>тартиби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Фарзандликка</a:t>
            </a:r>
            <a:r>
              <a:rPr lang="ru-RU" dirty="0"/>
              <a:t> </a:t>
            </a:r>
            <a:r>
              <a:rPr lang="ru-RU" dirty="0" err="1"/>
              <a:t>олишни</a:t>
            </a:r>
            <a:r>
              <a:rPr lang="ru-RU" dirty="0"/>
              <a:t> </a:t>
            </a:r>
            <a:r>
              <a:rPr lang="ru-RU" dirty="0" err="1"/>
              <a:t>ҳақиқий</a:t>
            </a:r>
            <a:r>
              <a:rPr lang="ru-RU" dirty="0"/>
              <a:t> </a:t>
            </a:r>
            <a:r>
              <a:rPr lang="ru-RU" dirty="0" err="1"/>
              <a:t>эмас</a:t>
            </a:r>
            <a:r>
              <a:rPr lang="ru-RU" dirty="0"/>
              <a:t> </a:t>
            </a:r>
            <a:r>
              <a:rPr lang="ru-RU" dirty="0" err="1"/>
              <a:t>деб</a:t>
            </a:r>
            <a:r>
              <a:rPr lang="ru-RU" dirty="0"/>
              <a:t> </a:t>
            </a:r>
            <a:r>
              <a:rPr lang="ru-RU" dirty="0" err="1" smtClean="0"/>
              <a:t>топиш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Фарзандликка</a:t>
            </a:r>
            <a:r>
              <a:rPr lang="ru-RU" dirty="0"/>
              <a:t> </a:t>
            </a:r>
            <a:r>
              <a:rPr lang="ru-RU" dirty="0" err="1"/>
              <a:t>олишни</a:t>
            </a:r>
            <a:r>
              <a:rPr lang="ru-RU" dirty="0"/>
              <a:t> </a:t>
            </a:r>
            <a:r>
              <a:rPr lang="ru-RU" dirty="0" err="1"/>
              <a:t>бекор</a:t>
            </a:r>
            <a:r>
              <a:rPr lang="ru-RU" dirty="0"/>
              <a:t> </a:t>
            </a:r>
            <a:r>
              <a:rPr lang="ru-RU" dirty="0" err="1"/>
              <a:t>қилиш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132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Autofit/>
          </a:bodyPr>
          <a:lstStyle/>
          <a:p>
            <a:r>
              <a:rPr lang="ru-RU" sz="2800" b="1" dirty="0" err="1"/>
              <a:t>Ота</a:t>
            </a:r>
            <a:r>
              <a:rPr lang="ru-RU" sz="2800" b="1" dirty="0"/>
              <a:t>-она </a:t>
            </a:r>
            <a:r>
              <a:rPr lang="ru-RU" sz="2800" b="1" dirty="0" err="1"/>
              <a:t>қарамоғидан</a:t>
            </a:r>
            <a:r>
              <a:rPr lang="ru-RU" sz="2800" b="1" dirty="0"/>
              <a:t> </a:t>
            </a:r>
            <a:r>
              <a:rPr lang="ru-RU" sz="2800" b="1" dirty="0" err="1"/>
              <a:t>маҳрум</a:t>
            </a:r>
            <a:r>
              <a:rPr lang="ru-RU" sz="2800" b="1" dirty="0"/>
              <a:t> </a:t>
            </a:r>
            <a:r>
              <a:rPr lang="ru-RU" sz="2800" b="1" dirty="0" err="1"/>
              <a:t>бўлган</a:t>
            </a:r>
            <a:r>
              <a:rPr lang="ru-RU" sz="2800" b="1" dirty="0"/>
              <a:t> </a:t>
            </a:r>
            <a:r>
              <a:rPr lang="ru-RU" sz="2800" b="1" dirty="0" err="1"/>
              <a:t>болаларни</a:t>
            </a:r>
            <a:r>
              <a:rPr lang="ru-RU" sz="2800" b="1" dirty="0"/>
              <a:t> </a:t>
            </a:r>
            <a:r>
              <a:rPr lang="ru-RU" sz="2800" b="1" dirty="0" err="1"/>
              <a:t>ҳуқуқ</a:t>
            </a:r>
            <a:r>
              <a:rPr lang="ru-RU" sz="2800" b="1" dirty="0"/>
              <a:t> </a:t>
            </a:r>
            <a:r>
              <a:rPr lang="ru-RU" sz="2800" b="1" dirty="0" err="1"/>
              <a:t>ва</a:t>
            </a:r>
            <a:r>
              <a:rPr lang="ru-RU" sz="2800" b="1" dirty="0"/>
              <a:t> </a:t>
            </a:r>
            <a:r>
              <a:rPr lang="ru-RU" sz="2800" b="1" dirty="0" err="1"/>
              <a:t>манфаатларини</a:t>
            </a:r>
            <a:r>
              <a:rPr lang="ru-RU" sz="2800" b="1" dirty="0"/>
              <a:t> </a:t>
            </a:r>
            <a:r>
              <a:rPr lang="ru-RU" sz="2800" b="1" dirty="0" err="1"/>
              <a:t>ҳимоя</a:t>
            </a:r>
            <a:r>
              <a:rPr lang="ru-RU" sz="2800" b="1" dirty="0"/>
              <a:t> </a:t>
            </a:r>
            <a:r>
              <a:rPr lang="ru-RU" sz="2800" b="1" dirty="0" err="1"/>
              <a:t>қилиш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Autofit/>
          </a:bodyPr>
          <a:lstStyle/>
          <a:p>
            <a:r>
              <a:rPr lang="ru-RU" sz="2400" dirty="0" err="1"/>
              <a:t>Ўзбекистон</a:t>
            </a:r>
            <a:r>
              <a:rPr lang="ru-RU" sz="2400" dirty="0"/>
              <a:t> </a:t>
            </a:r>
            <a:r>
              <a:rPr lang="ru-RU" sz="2400" dirty="0" err="1"/>
              <a:t>Республикаси</a:t>
            </a:r>
            <a:r>
              <a:rPr lang="ru-RU" sz="2400" dirty="0"/>
              <a:t> </a:t>
            </a:r>
            <a:r>
              <a:rPr lang="ru-RU" sz="2400" dirty="0" err="1" smtClean="0"/>
              <a:t>Конституциясининг</a:t>
            </a:r>
            <a:r>
              <a:rPr lang="ru-RU" sz="2400" dirty="0" smtClean="0"/>
              <a:t> 64-моддасига </a:t>
            </a:r>
            <a:r>
              <a:rPr lang="ru-RU" sz="2400" dirty="0" err="1"/>
              <a:t>биноан</a:t>
            </a:r>
            <a:r>
              <a:rPr lang="ru-RU" sz="2400" dirty="0"/>
              <a:t>, </a:t>
            </a:r>
            <a:r>
              <a:rPr lang="ru-RU" sz="2400" dirty="0" err="1"/>
              <a:t>давлат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жамият</a:t>
            </a:r>
            <a:r>
              <a:rPr lang="ru-RU" sz="2400" dirty="0"/>
              <a:t> </a:t>
            </a:r>
            <a:r>
              <a:rPr lang="ru-RU" sz="2400" dirty="0" err="1"/>
              <a:t>етим</a:t>
            </a:r>
            <a:r>
              <a:rPr lang="ru-RU" sz="2400" dirty="0"/>
              <a:t> </a:t>
            </a:r>
            <a:r>
              <a:rPr lang="ru-RU" sz="2400" dirty="0" err="1"/>
              <a:t>болаларни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ота-оналарнинг</a:t>
            </a:r>
            <a:r>
              <a:rPr lang="ru-RU" sz="2400" dirty="0"/>
              <a:t> </a:t>
            </a:r>
            <a:r>
              <a:rPr lang="ru-RU" sz="2400" dirty="0" err="1"/>
              <a:t>васийлигидан</a:t>
            </a:r>
            <a:r>
              <a:rPr lang="ru-RU" sz="2400" dirty="0"/>
              <a:t> </a:t>
            </a:r>
            <a:r>
              <a:rPr lang="ru-RU" sz="2400" dirty="0" err="1"/>
              <a:t>маҳрум</a:t>
            </a:r>
            <a:r>
              <a:rPr lang="ru-RU" sz="2400" dirty="0"/>
              <a:t> </a:t>
            </a:r>
            <a:r>
              <a:rPr lang="ru-RU" sz="2400" dirty="0" err="1"/>
              <a:t>бўлган</a:t>
            </a:r>
            <a:r>
              <a:rPr lang="ru-RU" sz="2400" dirty="0"/>
              <a:t> </a:t>
            </a:r>
            <a:r>
              <a:rPr lang="ru-RU" sz="2400" dirty="0" err="1"/>
              <a:t>болаларни</a:t>
            </a:r>
            <a:r>
              <a:rPr lang="ru-RU" sz="2400" dirty="0"/>
              <a:t> </a:t>
            </a:r>
            <a:r>
              <a:rPr lang="ru-RU" sz="2400" dirty="0" err="1"/>
              <a:t>боқиш</a:t>
            </a:r>
            <a:r>
              <a:rPr lang="ru-RU" sz="2400" dirty="0"/>
              <a:t>, </a:t>
            </a:r>
            <a:r>
              <a:rPr lang="ru-RU" sz="2400" dirty="0" err="1"/>
              <a:t>тарбиялаш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ўқитишни</a:t>
            </a:r>
            <a:r>
              <a:rPr lang="ru-RU" sz="2400" dirty="0"/>
              <a:t> </a:t>
            </a:r>
            <a:r>
              <a:rPr lang="ru-RU" sz="2400" dirty="0" err="1"/>
              <a:t>таъминлайди</a:t>
            </a:r>
            <a:r>
              <a:rPr lang="ru-RU" sz="2400" dirty="0"/>
              <a:t>, </a:t>
            </a:r>
            <a:r>
              <a:rPr lang="ru-RU" sz="2400" dirty="0" err="1"/>
              <a:t>болаларга</a:t>
            </a:r>
            <a:r>
              <a:rPr lang="ru-RU" sz="2400" dirty="0"/>
              <a:t> </a:t>
            </a:r>
            <a:r>
              <a:rPr lang="ru-RU" sz="2400" dirty="0" err="1"/>
              <a:t>бағишланган</a:t>
            </a:r>
            <a:r>
              <a:rPr lang="ru-RU" sz="2400" dirty="0"/>
              <a:t> </a:t>
            </a:r>
            <a:r>
              <a:rPr lang="ru-RU" sz="2400" dirty="0" err="1"/>
              <a:t>ҳайрия</a:t>
            </a:r>
            <a:r>
              <a:rPr lang="ru-RU" sz="2400" dirty="0"/>
              <a:t> </a:t>
            </a:r>
            <a:r>
              <a:rPr lang="ru-RU" sz="2400" dirty="0" err="1"/>
              <a:t>фаолиятларни</a:t>
            </a:r>
            <a:r>
              <a:rPr lang="ru-RU" sz="2400" dirty="0"/>
              <a:t> </a:t>
            </a:r>
            <a:r>
              <a:rPr lang="ru-RU" sz="2400" dirty="0" err="1"/>
              <a:t>рағбатлантиради</a:t>
            </a:r>
            <a:r>
              <a:rPr lang="ru-RU" sz="2400" dirty="0"/>
              <a:t>. </a:t>
            </a:r>
            <a:r>
              <a:rPr lang="ru-RU" sz="2400" dirty="0" err="1"/>
              <a:t>Оила</a:t>
            </a:r>
            <a:r>
              <a:rPr lang="ru-RU" sz="2400" dirty="0"/>
              <a:t> </a:t>
            </a:r>
            <a:r>
              <a:rPr lang="ru-RU" sz="2400" dirty="0" err="1"/>
              <a:t>кодексининг</a:t>
            </a:r>
            <a:r>
              <a:rPr lang="ru-RU" sz="2400" dirty="0"/>
              <a:t> </a:t>
            </a:r>
            <a:r>
              <a:rPr lang="ru-RU" sz="2400" dirty="0" smtClean="0"/>
              <a:t>148-моддасига </a:t>
            </a:r>
            <a:r>
              <a:rPr lang="ru-RU" sz="2400" dirty="0" err="1"/>
              <a:t>мувофиқ</a:t>
            </a:r>
            <a:r>
              <a:rPr lang="ru-RU" sz="2400" dirty="0"/>
              <a:t>, </a:t>
            </a:r>
            <a:r>
              <a:rPr lang="ru-RU" sz="2400" dirty="0" err="1"/>
              <a:t>ота</a:t>
            </a:r>
            <a:r>
              <a:rPr lang="ru-RU" sz="2400" dirty="0"/>
              <a:t>-она </a:t>
            </a:r>
            <a:r>
              <a:rPr lang="ru-RU" sz="2400" dirty="0" err="1"/>
              <a:t>вафот</a:t>
            </a:r>
            <a:r>
              <a:rPr lang="ru-RU" sz="2400" dirty="0"/>
              <a:t> </a:t>
            </a:r>
            <a:r>
              <a:rPr lang="ru-RU" sz="2400" dirty="0" err="1"/>
              <a:t>этганда</a:t>
            </a:r>
            <a:r>
              <a:rPr lang="ru-RU" sz="2400" dirty="0"/>
              <a:t>, </a:t>
            </a:r>
            <a:r>
              <a:rPr lang="ru-RU" sz="2400" dirty="0" err="1"/>
              <a:t>ота-оналик</a:t>
            </a:r>
            <a:r>
              <a:rPr lang="ru-RU" sz="2400" dirty="0"/>
              <a:t> </a:t>
            </a:r>
            <a:r>
              <a:rPr lang="ru-RU" sz="2400" dirty="0" err="1"/>
              <a:t>ҳуқуқидан</a:t>
            </a:r>
            <a:r>
              <a:rPr lang="ru-RU" sz="2400" dirty="0"/>
              <a:t> </a:t>
            </a:r>
            <a:r>
              <a:rPr lang="ru-RU" sz="2400" dirty="0" err="1"/>
              <a:t>маҳрум</a:t>
            </a:r>
            <a:r>
              <a:rPr lang="ru-RU" sz="2400" dirty="0"/>
              <a:t> </a:t>
            </a:r>
            <a:r>
              <a:rPr lang="ru-RU" sz="2400" dirty="0" err="1"/>
              <a:t>этилганда</a:t>
            </a:r>
            <a:r>
              <a:rPr lang="ru-RU" sz="2400" dirty="0"/>
              <a:t>, </a:t>
            </a:r>
            <a:r>
              <a:rPr lang="ru-RU" sz="2400" dirty="0" err="1"/>
              <a:t>уларнинг</a:t>
            </a:r>
            <a:r>
              <a:rPr lang="ru-RU" sz="2400" dirty="0"/>
              <a:t> </a:t>
            </a:r>
            <a:r>
              <a:rPr lang="ru-RU" sz="2400" dirty="0" err="1"/>
              <a:t>ота-оналик</a:t>
            </a:r>
            <a:r>
              <a:rPr lang="ru-RU" sz="2400" dirty="0"/>
              <a:t> </a:t>
            </a:r>
            <a:r>
              <a:rPr lang="ru-RU" sz="2400" dirty="0" err="1"/>
              <a:t>ҳуқуқи</a:t>
            </a:r>
            <a:r>
              <a:rPr lang="ru-RU" sz="2400" dirty="0"/>
              <a:t> </a:t>
            </a:r>
            <a:r>
              <a:rPr lang="ru-RU" sz="2400" dirty="0" err="1"/>
              <a:t>чекланганда</a:t>
            </a:r>
            <a:r>
              <a:rPr lang="ru-RU" sz="2400" dirty="0"/>
              <a:t>, улар </a:t>
            </a:r>
            <a:r>
              <a:rPr lang="ru-RU" sz="2400" dirty="0" err="1"/>
              <a:t>муомалага</a:t>
            </a:r>
            <a:r>
              <a:rPr lang="ru-RU" sz="2400" dirty="0"/>
              <a:t> </a:t>
            </a:r>
            <a:r>
              <a:rPr lang="ru-RU" sz="2400" dirty="0" err="1"/>
              <a:t>лаёқатсиз</a:t>
            </a:r>
            <a:r>
              <a:rPr lang="ru-RU" sz="2400" dirty="0"/>
              <a:t> </a:t>
            </a:r>
            <a:r>
              <a:rPr lang="ru-RU" sz="2400" dirty="0" err="1"/>
              <a:t>деб</a:t>
            </a:r>
            <a:r>
              <a:rPr lang="ru-RU" sz="2400" dirty="0"/>
              <a:t> </a:t>
            </a:r>
            <a:r>
              <a:rPr lang="ru-RU" sz="2400" dirty="0" err="1"/>
              <a:t>топилганда</a:t>
            </a:r>
            <a:r>
              <a:rPr lang="ru-RU" sz="2400" dirty="0"/>
              <a:t>, </a:t>
            </a:r>
            <a:r>
              <a:rPr lang="ru-RU" sz="2400" dirty="0" err="1"/>
              <a:t>касал</a:t>
            </a:r>
            <a:r>
              <a:rPr lang="ru-RU" sz="2400" dirty="0"/>
              <a:t> </a:t>
            </a:r>
            <a:r>
              <a:rPr lang="ru-RU" sz="2400" dirty="0" err="1"/>
              <a:t>бўлганда</a:t>
            </a:r>
            <a:r>
              <a:rPr lang="ru-RU" sz="2400" dirty="0"/>
              <a:t>, </a:t>
            </a:r>
            <a:r>
              <a:rPr lang="ru-RU" sz="2400" dirty="0" err="1"/>
              <a:t>узоқ</a:t>
            </a:r>
            <a:r>
              <a:rPr lang="ru-RU" sz="2400" dirty="0"/>
              <a:t> </a:t>
            </a:r>
            <a:r>
              <a:rPr lang="ru-RU" sz="2400" dirty="0" err="1"/>
              <a:t>муддат</a:t>
            </a:r>
            <a:r>
              <a:rPr lang="ru-RU" sz="2400" dirty="0"/>
              <a:t> </a:t>
            </a:r>
            <a:r>
              <a:rPr lang="ru-RU" sz="2400" dirty="0" err="1"/>
              <a:t>бўлмаганда</a:t>
            </a:r>
            <a:r>
              <a:rPr lang="ru-RU" sz="2400" dirty="0"/>
              <a:t>, </a:t>
            </a:r>
            <a:r>
              <a:rPr lang="ru-RU" sz="2400" dirty="0" err="1"/>
              <a:t>ота</a:t>
            </a:r>
            <a:r>
              <a:rPr lang="ru-RU" sz="2400" dirty="0"/>
              <a:t>-она </a:t>
            </a:r>
            <a:r>
              <a:rPr lang="ru-RU" sz="2400" dirty="0" err="1"/>
              <a:t>болаларни</a:t>
            </a:r>
            <a:r>
              <a:rPr lang="ru-RU" sz="2400" dirty="0"/>
              <a:t> </a:t>
            </a:r>
            <a:r>
              <a:rPr lang="ru-RU" sz="2400" dirty="0" err="1"/>
              <a:t>тарбиялаш</a:t>
            </a:r>
            <a:r>
              <a:rPr lang="ru-RU" sz="2400" dirty="0"/>
              <a:t> </a:t>
            </a:r>
            <a:r>
              <a:rPr lang="ru-RU" sz="2400" dirty="0" err="1"/>
              <a:t>ёки</a:t>
            </a:r>
            <a:r>
              <a:rPr lang="ru-RU" sz="2400" dirty="0"/>
              <a:t> </a:t>
            </a:r>
            <a:r>
              <a:rPr lang="ru-RU" sz="2400" dirty="0" err="1"/>
              <a:t>уларнинг</a:t>
            </a:r>
            <a:r>
              <a:rPr lang="ru-RU" sz="2400" dirty="0"/>
              <a:t> </a:t>
            </a:r>
            <a:r>
              <a:rPr lang="ru-RU" sz="2400" dirty="0" err="1"/>
              <a:t>ҳуқуқ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манфаатларини</a:t>
            </a:r>
            <a:r>
              <a:rPr lang="ru-RU" sz="2400" dirty="0"/>
              <a:t> </a:t>
            </a:r>
            <a:r>
              <a:rPr lang="ru-RU" sz="2400" dirty="0" err="1"/>
              <a:t>ҳимоя</a:t>
            </a:r>
            <a:r>
              <a:rPr lang="ru-RU" sz="2400" dirty="0"/>
              <a:t> </a:t>
            </a:r>
            <a:r>
              <a:rPr lang="ru-RU" sz="2400" dirty="0" err="1"/>
              <a:t>қилишдан</a:t>
            </a:r>
            <a:r>
              <a:rPr lang="ru-RU" sz="2400" dirty="0"/>
              <a:t> </a:t>
            </a:r>
            <a:r>
              <a:rPr lang="ru-RU" sz="2400" dirty="0" err="1"/>
              <a:t>бўйин</a:t>
            </a:r>
            <a:r>
              <a:rPr lang="ru-RU" sz="2400" dirty="0"/>
              <a:t> </a:t>
            </a:r>
            <a:r>
              <a:rPr lang="ru-RU" sz="2400" dirty="0" err="1" smtClean="0"/>
              <a:t>товлаганда</a:t>
            </a:r>
            <a:r>
              <a:rPr lang="ru-RU" sz="2400" dirty="0" smtClean="0"/>
              <a:t> </a:t>
            </a:r>
            <a:r>
              <a:rPr lang="ru-RU" sz="2400" dirty="0" err="1" smtClean="0"/>
              <a:t>болаларнинг</a:t>
            </a:r>
            <a:r>
              <a:rPr lang="ru-RU" sz="2400" dirty="0" smtClean="0"/>
              <a:t> </a:t>
            </a:r>
            <a:r>
              <a:rPr lang="ru-RU" sz="2400" dirty="0" err="1"/>
              <a:t>ҳуқуқ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манфаатларини</a:t>
            </a:r>
            <a:r>
              <a:rPr lang="ru-RU" sz="2400" dirty="0"/>
              <a:t> </a:t>
            </a:r>
            <a:r>
              <a:rPr lang="ru-RU" sz="2400" dirty="0" err="1"/>
              <a:t>ҳимоя</a:t>
            </a:r>
            <a:r>
              <a:rPr lang="ru-RU" sz="2400" dirty="0"/>
              <a:t> </a:t>
            </a:r>
            <a:r>
              <a:rPr lang="ru-RU" sz="2400" dirty="0" err="1"/>
              <a:t>қилиш</a:t>
            </a:r>
            <a:r>
              <a:rPr lang="ru-RU" sz="2400" dirty="0"/>
              <a:t> </a:t>
            </a:r>
            <a:r>
              <a:rPr lang="ru-RU" sz="2400" dirty="0" err="1"/>
              <a:t>васийлик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ҳомийлик</a:t>
            </a:r>
            <a:r>
              <a:rPr lang="ru-RU" sz="2400" dirty="0"/>
              <a:t> </a:t>
            </a:r>
            <a:r>
              <a:rPr lang="ru-RU" sz="2400" dirty="0" err="1"/>
              <a:t>орган¬лари</a:t>
            </a:r>
            <a:r>
              <a:rPr lang="ru-RU" sz="2400" dirty="0"/>
              <a:t> </a:t>
            </a:r>
            <a:r>
              <a:rPr lang="ru-RU" sz="2400" dirty="0" err="1"/>
              <a:t>зиммасига</a:t>
            </a:r>
            <a:r>
              <a:rPr lang="ru-RU" sz="2400" dirty="0"/>
              <a:t> </a:t>
            </a:r>
            <a:r>
              <a:rPr lang="ru-RU" sz="2400" dirty="0" err="1" smtClean="0"/>
              <a:t>юклатилади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8850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err="1"/>
              <a:t>Ота</a:t>
            </a:r>
            <a:r>
              <a:rPr lang="ru-RU" sz="3200" b="1" dirty="0"/>
              <a:t>-она </a:t>
            </a:r>
            <a:r>
              <a:rPr lang="ru-RU" sz="3200" b="1" dirty="0" err="1"/>
              <a:t>қарамоғидан</a:t>
            </a:r>
            <a:r>
              <a:rPr lang="ru-RU" sz="3200" b="1" dirty="0"/>
              <a:t> </a:t>
            </a:r>
            <a:r>
              <a:rPr lang="ru-RU" sz="3200" b="1" dirty="0" err="1"/>
              <a:t>маҳрум</a:t>
            </a:r>
            <a:r>
              <a:rPr lang="ru-RU" sz="3200" b="1" dirty="0"/>
              <a:t> </a:t>
            </a:r>
            <a:r>
              <a:rPr lang="ru-RU" sz="3200" b="1" dirty="0" err="1"/>
              <a:t>бўлган</a:t>
            </a:r>
            <a:r>
              <a:rPr lang="ru-RU" sz="3200" b="1" dirty="0"/>
              <a:t> </a:t>
            </a:r>
            <a:r>
              <a:rPr lang="ru-RU" sz="3200" b="1" dirty="0" err="1"/>
              <a:t>болаларни</a:t>
            </a:r>
            <a:r>
              <a:rPr lang="ru-RU" sz="3200" b="1" dirty="0"/>
              <a:t> </a:t>
            </a:r>
            <a:r>
              <a:rPr lang="ru-RU" sz="3200" b="1" dirty="0" err="1"/>
              <a:t>аниқлаш</a:t>
            </a:r>
            <a:r>
              <a:rPr lang="ru-RU" sz="3200" b="1" dirty="0"/>
              <a:t> </a:t>
            </a:r>
            <a:r>
              <a:rPr lang="ru-RU" sz="3200" b="1" dirty="0" err="1"/>
              <a:t>ва</a:t>
            </a:r>
            <a:r>
              <a:rPr lang="ru-RU" sz="3200" b="1" dirty="0"/>
              <a:t> </a:t>
            </a:r>
            <a:r>
              <a:rPr lang="ru-RU" sz="3200" b="1" dirty="0" err="1"/>
              <a:t>ҳисобга</a:t>
            </a:r>
            <a:r>
              <a:rPr lang="ru-RU" sz="3200" b="1" dirty="0"/>
              <a:t> </a:t>
            </a:r>
            <a:r>
              <a:rPr lang="ru-RU" sz="3200" b="1" dirty="0" err="1"/>
              <a:t>олиш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/>
              <a:t>Оила</a:t>
            </a:r>
            <a:r>
              <a:rPr lang="ru-RU" dirty="0"/>
              <a:t> </a:t>
            </a:r>
            <a:r>
              <a:rPr lang="ru-RU" dirty="0" err="1"/>
              <a:t>кодексини</a:t>
            </a:r>
            <a:r>
              <a:rPr lang="ru-RU" dirty="0"/>
              <a:t> 149-моддаси </a:t>
            </a:r>
            <a:r>
              <a:rPr lang="ru-RU" dirty="0" err="1"/>
              <a:t>васийлик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ҳомийлик</a:t>
            </a:r>
            <a:r>
              <a:rPr lang="ru-RU" dirty="0"/>
              <a:t> </a:t>
            </a:r>
            <a:r>
              <a:rPr lang="ru-RU" dirty="0" err="1"/>
              <a:t>органлари</a:t>
            </a:r>
            <a:r>
              <a:rPr lang="ru-RU" dirty="0"/>
              <a:t> </a:t>
            </a:r>
            <a:r>
              <a:rPr lang="ru-RU" dirty="0" err="1"/>
              <a:t>томонидан</a:t>
            </a:r>
            <a:r>
              <a:rPr lang="ru-RU" dirty="0"/>
              <a:t> </a:t>
            </a:r>
            <a:r>
              <a:rPr lang="ru-RU" dirty="0" err="1"/>
              <a:t>ота</a:t>
            </a:r>
            <a:r>
              <a:rPr lang="ru-RU" dirty="0"/>
              <a:t>-она </a:t>
            </a:r>
            <a:r>
              <a:rPr lang="ru-RU" dirty="0" err="1"/>
              <a:t>қарамоғидан</a:t>
            </a:r>
            <a:r>
              <a:rPr lang="ru-RU" dirty="0"/>
              <a:t> </a:t>
            </a:r>
            <a:r>
              <a:rPr lang="ru-RU" dirty="0" err="1"/>
              <a:t>маҳрум</a:t>
            </a:r>
            <a:r>
              <a:rPr lang="ru-RU" dirty="0"/>
              <a:t> </a:t>
            </a:r>
            <a:r>
              <a:rPr lang="ru-RU" dirty="0" err="1"/>
              <a:t>бўлган</a:t>
            </a:r>
            <a:r>
              <a:rPr lang="ru-RU" dirty="0"/>
              <a:t> </a:t>
            </a:r>
            <a:r>
              <a:rPr lang="ru-RU" dirty="0" err="1"/>
              <a:t>болаларни</a:t>
            </a:r>
            <a:r>
              <a:rPr lang="ru-RU" dirty="0"/>
              <a:t> </a:t>
            </a:r>
            <a:r>
              <a:rPr lang="ru-RU" dirty="0" err="1"/>
              <a:t>аниқлаш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ҳисобга</a:t>
            </a:r>
            <a:r>
              <a:rPr lang="ru-RU" dirty="0"/>
              <a:t> </a:t>
            </a:r>
            <a:r>
              <a:rPr lang="ru-RU" dirty="0" err="1"/>
              <a:t>олиш</a:t>
            </a:r>
            <a:r>
              <a:rPr lang="ru-RU" dirty="0"/>
              <a:t> </a:t>
            </a:r>
            <a:r>
              <a:rPr lang="ru-RU" dirty="0" err="1"/>
              <a:t>тартибини</a:t>
            </a:r>
            <a:r>
              <a:rPr lang="ru-RU" dirty="0"/>
              <a:t> </a:t>
            </a:r>
            <a:r>
              <a:rPr lang="ru-RU" dirty="0" err="1"/>
              <a:t>белгилайди</a:t>
            </a:r>
            <a:r>
              <a:rPr lang="ru-RU" dirty="0"/>
              <a:t>.</a:t>
            </a:r>
          </a:p>
          <a:p>
            <a:r>
              <a:rPr lang="ru-RU" dirty="0" err="1"/>
              <a:t>Ота</a:t>
            </a:r>
            <a:r>
              <a:rPr lang="ru-RU" dirty="0"/>
              <a:t>-она </a:t>
            </a:r>
            <a:r>
              <a:rPr lang="ru-RU" dirty="0" err="1"/>
              <a:t>қарамоғидан</a:t>
            </a:r>
            <a:r>
              <a:rPr lang="ru-RU" dirty="0"/>
              <a:t> </a:t>
            </a:r>
            <a:r>
              <a:rPr lang="ru-RU" dirty="0" err="1"/>
              <a:t>маҳрум</a:t>
            </a:r>
            <a:r>
              <a:rPr lang="ru-RU" dirty="0"/>
              <a:t> </a:t>
            </a:r>
            <a:r>
              <a:rPr lang="ru-RU" dirty="0" err="1"/>
              <a:t>бўлган</a:t>
            </a:r>
            <a:r>
              <a:rPr lang="ru-RU" dirty="0"/>
              <a:t> </a:t>
            </a:r>
            <a:r>
              <a:rPr lang="ru-RU" dirty="0" err="1"/>
              <a:t>болаларни</a:t>
            </a:r>
            <a:r>
              <a:rPr lang="ru-RU" dirty="0"/>
              <a:t> </a:t>
            </a:r>
            <a:r>
              <a:rPr lang="ru-RU" dirty="0" err="1"/>
              <a:t>аниқлаш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 smtClean="0"/>
              <a:t>ҳисобга</a:t>
            </a:r>
            <a:r>
              <a:rPr lang="ru-RU" dirty="0" smtClean="0"/>
              <a:t> </a:t>
            </a:r>
            <a:r>
              <a:rPr lang="ru-RU" dirty="0" err="1"/>
              <a:t>олиш</a:t>
            </a:r>
            <a:r>
              <a:rPr lang="ru-RU" dirty="0"/>
              <a:t> </a:t>
            </a:r>
            <a:r>
              <a:rPr lang="ru-RU" dirty="0" err="1"/>
              <a:t>қоидалари</a:t>
            </a:r>
            <a:r>
              <a:rPr lang="ru-RU" dirty="0"/>
              <a:t> </a:t>
            </a:r>
            <a:r>
              <a:rPr lang="ru-RU" dirty="0" err="1"/>
              <a:t>Ўзбекистон</a:t>
            </a:r>
            <a:r>
              <a:rPr lang="ru-RU" dirty="0"/>
              <a:t> </a:t>
            </a:r>
            <a:r>
              <a:rPr lang="ru-RU" dirty="0" err="1"/>
              <a:t>Республикаси</a:t>
            </a:r>
            <a:r>
              <a:rPr lang="ru-RU" dirty="0"/>
              <a:t> </a:t>
            </a:r>
            <a:r>
              <a:rPr lang="ru-RU" dirty="0" err="1"/>
              <a:t>Вазирлар</a:t>
            </a:r>
            <a:r>
              <a:rPr lang="ru-RU" dirty="0"/>
              <a:t> </a:t>
            </a:r>
            <a:r>
              <a:rPr lang="ru-RU" dirty="0" err="1" smtClean="0"/>
              <a:t>Маҳкамасининг</a:t>
            </a:r>
            <a:r>
              <a:rPr lang="ru-RU" dirty="0" smtClean="0"/>
              <a:t> </a:t>
            </a:r>
            <a:r>
              <a:rPr lang="ru-RU" dirty="0"/>
              <a:t>1999 </a:t>
            </a:r>
            <a:r>
              <a:rPr lang="ru-RU" dirty="0" err="1"/>
              <a:t>йил</a:t>
            </a:r>
            <a:r>
              <a:rPr lang="ru-RU" dirty="0"/>
              <a:t> 12 </a:t>
            </a:r>
            <a:r>
              <a:rPr lang="ru-RU" dirty="0" err="1"/>
              <a:t>апрелдаги</a:t>
            </a:r>
            <a:r>
              <a:rPr lang="ru-RU" dirty="0"/>
              <a:t> 171-сонли </a:t>
            </a:r>
            <a:r>
              <a:rPr lang="ru-RU" dirty="0" err="1"/>
              <a:t>қарори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тасдиқланган</a:t>
            </a:r>
            <a:r>
              <a:rPr lang="ru-RU" dirty="0"/>
              <a:t> «</a:t>
            </a:r>
            <a:r>
              <a:rPr lang="ru-RU" dirty="0" err="1"/>
              <a:t>Ўзбекистон</a:t>
            </a:r>
            <a:r>
              <a:rPr lang="ru-RU" dirty="0"/>
              <a:t> </a:t>
            </a:r>
            <a:r>
              <a:rPr lang="ru-RU" dirty="0" err="1"/>
              <a:t>Республикасида</a:t>
            </a:r>
            <a:r>
              <a:rPr lang="ru-RU" dirty="0"/>
              <a:t> </a:t>
            </a:r>
            <a:r>
              <a:rPr lang="ru-RU" dirty="0" err="1"/>
              <a:t>васийлик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ҳомийлик</a:t>
            </a:r>
            <a:r>
              <a:rPr lang="ru-RU" dirty="0"/>
              <a:t> </a:t>
            </a:r>
            <a:r>
              <a:rPr lang="ru-RU" dirty="0" err="1"/>
              <a:t>тўғрисида</a:t>
            </a:r>
            <a:r>
              <a:rPr lang="ru-RU" dirty="0"/>
              <a:t> </a:t>
            </a:r>
            <a:r>
              <a:rPr lang="ru-RU" dirty="0" err="1" smtClean="0"/>
              <a:t>Низом»да</a:t>
            </a:r>
            <a:r>
              <a:rPr lang="ru-RU" dirty="0" smtClean="0"/>
              <a:t> </a:t>
            </a:r>
            <a:r>
              <a:rPr lang="ru-RU" dirty="0" err="1"/>
              <a:t>белгилаб</a:t>
            </a:r>
            <a:r>
              <a:rPr lang="ru-RU" dirty="0"/>
              <a:t> </a:t>
            </a:r>
            <a:r>
              <a:rPr lang="ru-RU" dirty="0" err="1"/>
              <a:t>қўйилган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5359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ru-RU" sz="3600" b="1" dirty="0" err="1"/>
              <a:t>Ота</a:t>
            </a:r>
            <a:r>
              <a:rPr lang="ru-RU" sz="3600" b="1" dirty="0"/>
              <a:t>-она </a:t>
            </a:r>
            <a:r>
              <a:rPr lang="ru-RU" sz="3600" b="1" dirty="0" err="1"/>
              <a:t>қарамоғидан</a:t>
            </a:r>
            <a:r>
              <a:rPr lang="ru-RU" sz="3600" b="1" dirty="0"/>
              <a:t> </a:t>
            </a:r>
            <a:r>
              <a:rPr lang="ru-RU" sz="3600" b="1" dirty="0" err="1"/>
              <a:t>маҳрум</a:t>
            </a:r>
            <a:r>
              <a:rPr lang="ru-RU" sz="3600" b="1" dirty="0"/>
              <a:t> </a:t>
            </a:r>
            <a:r>
              <a:rPr lang="ru-RU" sz="3600" b="1" dirty="0" err="1"/>
              <a:t>бўлган</a:t>
            </a:r>
            <a:r>
              <a:rPr lang="ru-RU" sz="3600" b="1" dirty="0"/>
              <a:t> </a:t>
            </a:r>
            <a:r>
              <a:rPr lang="ru-RU" sz="3600" b="1" dirty="0" err="1"/>
              <a:t>болаларни</a:t>
            </a:r>
            <a:r>
              <a:rPr lang="ru-RU" sz="3600" b="1" dirty="0"/>
              <a:t> </a:t>
            </a:r>
            <a:r>
              <a:rPr lang="ru-RU" sz="3600" b="1" dirty="0" err="1"/>
              <a:t>жойлаштириш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ru-RU" dirty="0" err="1"/>
              <a:t>Ота</a:t>
            </a:r>
            <a:r>
              <a:rPr lang="ru-RU" dirty="0"/>
              <a:t>-она </a:t>
            </a:r>
            <a:r>
              <a:rPr lang="ru-RU" dirty="0" err="1"/>
              <a:t>қарамоғидан</a:t>
            </a:r>
            <a:r>
              <a:rPr lang="ru-RU" dirty="0"/>
              <a:t> </a:t>
            </a:r>
            <a:r>
              <a:rPr lang="ru-RU" dirty="0" err="1"/>
              <a:t>маҳрум</a:t>
            </a:r>
            <a:r>
              <a:rPr lang="ru-RU" dirty="0"/>
              <a:t> </a:t>
            </a:r>
            <a:r>
              <a:rPr lang="ru-RU" dirty="0" err="1"/>
              <a:t>бўлган</a:t>
            </a:r>
            <a:r>
              <a:rPr lang="ru-RU" dirty="0"/>
              <a:t> </a:t>
            </a:r>
            <a:r>
              <a:rPr lang="ru-RU" dirty="0" err="1"/>
              <a:t>болаларни</a:t>
            </a:r>
            <a:r>
              <a:rPr lang="ru-RU" dirty="0"/>
              <a:t> </a:t>
            </a:r>
            <a:r>
              <a:rPr lang="ru-RU" dirty="0" err="1"/>
              <a:t>жойлаштириш</a:t>
            </a:r>
            <a:r>
              <a:rPr lang="ru-RU" dirty="0"/>
              <a:t> </a:t>
            </a:r>
            <a:r>
              <a:rPr lang="ru-RU" dirty="0" err="1"/>
              <a:t>шакллари</a:t>
            </a:r>
            <a:r>
              <a:rPr lang="ru-RU" dirty="0"/>
              <a:t> </a:t>
            </a:r>
            <a:r>
              <a:rPr lang="ru-RU" dirty="0" err="1"/>
              <a:t>ҳар</a:t>
            </a:r>
            <a:r>
              <a:rPr lang="ru-RU" dirty="0"/>
              <a:t> </a:t>
            </a:r>
            <a:r>
              <a:rPr lang="ru-RU" dirty="0" err="1"/>
              <a:t>хилдир</a:t>
            </a:r>
            <a:r>
              <a:rPr lang="ru-RU" dirty="0"/>
              <a:t>.</a:t>
            </a:r>
          </a:p>
          <a:p>
            <a:r>
              <a:rPr lang="ru-RU" dirty="0" err="1"/>
              <a:t>Амалдаги</a:t>
            </a:r>
            <a:r>
              <a:rPr lang="ru-RU" dirty="0"/>
              <a:t> </a:t>
            </a:r>
            <a:r>
              <a:rPr lang="ru-RU" dirty="0" err="1"/>
              <a:t>оила</a:t>
            </a:r>
            <a:r>
              <a:rPr lang="ru-RU" dirty="0"/>
              <a:t> </a:t>
            </a:r>
            <a:r>
              <a:rPr lang="ru-RU" dirty="0" err="1"/>
              <a:t>қонунчилиги</a:t>
            </a:r>
            <a:r>
              <a:rPr lang="ru-RU" dirty="0"/>
              <a:t> </a:t>
            </a:r>
            <a:r>
              <a:rPr lang="ru-RU" dirty="0" err="1"/>
              <a:t>болаларни</a:t>
            </a:r>
            <a:r>
              <a:rPr lang="ru-RU" dirty="0"/>
              <a:t> </a:t>
            </a:r>
            <a:r>
              <a:rPr lang="ru-RU" dirty="0" err="1"/>
              <a:t>жойлаштиришда</a:t>
            </a:r>
            <a:r>
              <a:rPr lang="ru-RU" dirty="0"/>
              <a:t> </a:t>
            </a:r>
            <a:r>
              <a:rPr lang="ru-RU" dirty="0" err="1"/>
              <a:t>уларни</a:t>
            </a:r>
            <a:r>
              <a:rPr lang="ru-RU" dirty="0"/>
              <a:t> </a:t>
            </a:r>
            <a:r>
              <a:rPr lang="ru-RU" dirty="0" err="1"/>
              <a:t>оилага</a:t>
            </a:r>
            <a:r>
              <a:rPr lang="ru-RU" dirty="0"/>
              <a:t> </a:t>
            </a:r>
            <a:r>
              <a:rPr lang="ru-RU" dirty="0" err="1"/>
              <a:t>тарбияга</a:t>
            </a:r>
            <a:r>
              <a:rPr lang="ru-RU" dirty="0"/>
              <a:t> </a:t>
            </a:r>
            <a:r>
              <a:rPr lang="ru-RU" dirty="0" err="1"/>
              <a:t>олинишини</a:t>
            </a:r>
            <a:r>
              <a:rPr lang="ru-RU" dirty="0"/>
              <a:t> </a:t>
            </a:r>
            <a:r>
              <a:rPr lang="ru-RU" dirty="0" err="1"/>
              <a:t>таъминловчи</a:t>
            </a:r>
            <a:r>
              <a:rPr lang="ru-RU" dirty="0"/>
              <a:t> </a:t>
            </a:r>
            <a:r>
              <a:rPr lang="ru-RU" dirty="0" err="1"/>
              <a:t>шаклларга</a:t>
            </a:r>
            <a:r>
              <a:rPr lang="ru-RU" dirty="0"/>
              <a:t> (</a:t>
            </a:r>
            <a:r>
              <a:rPr lang="ru-RU" dirty="0" err="1"/>
              <a:t>фарзандликка</a:t>
            </a:r>
            <a:r>
              <a:rPr lang="ru-RU" dirty="0"/>
              <a:t> </a:t>
            </a:r>
            <a:r>
              <a:rPr lang="ru-RU" dirty="0" err="1"/>
              <a:t>олиниши</a:t>
            </a:r>
            <a:r>
              <a:rPr lang="ru-RU" dirty="0"/>
              <a:t>, </a:t>
            </a:r>
            <a:r>
              <a:rPr lang="ru-RU" dirty="0" err="1"/>
              <a:t>васийлик</a:t>
            </a:r>
            <a:r>
              <a:rPr lang="ru-RU" dirty="0"/>
              <a:t>, </a:t>
            </a:r>
            <a:r>
              <a:rPr lang="ru-RU" dirty="0" err="1"/>
              <a:t>ҳомийлик</a:t>
            </a:r>
            <a:r>
              <a:rPr lang="ru-RU" dirty="0"/>
              <a:t> </a:t>
            </a:r>
            <a:r>
              <a:rPr lang="ru-RU" dirty="0" err="1"/>
              <a:t>белгиланиши</a:t>
            </a:r>
            <a:r>
              <a:rPr lang="ru-RU" dirty="0"/>
              <a:t> </a:t>
            </a:r>
            <a:r>
              <a:rPr lang="ru-RU" dirty="0" err="1"/>
              <a:t>ёки</a:t>
            </a:r>
            <a:r>
              <a:rPr lang="ru-RU" dirty="0"/>
              <a:t> </a:t>
            </a:r>
            <a:r>
              <a:rPr lang="ru-RU" dirty="0" err="1"/>
              <a:t>тутинган</a:t>
            </a:r>
            <a:r>
              <a:rPr lang="ru-RU" dirty="0"/>
              <a:t> </a:t>
            </a:r>
            <a:r>
              <a:rPr lang="ru-RU" dirty="0" err="1"/>
              <a:t>оилага</a:t>
            </a:r>
            <a:r>
              <a:rPr lang="ru-RU" dirty="0"/>
              <a:t> </a:t>
            </a:r>
            <a:r>
              <a:rPr lang="ru-RU" dirty="0" err="1" smtClean="0"/>
              <a:t>бериш</a:t>
            </a:r>
            <a:r>
              <a:rPr lang="ru-RU" dirty="0"/>
              <a:t>) </a:t>
            </a:r>
            <a:r>
              <a:rPr lang="ru-RU" dirty="0" err="1"/>
              <a:t>афзаллик</a:t>
            </a:r>
            <a:r>
              <a:rPr lang="ru-RU" dirty="0"/>
              <a:t> </a:t>
            </a:r>
            <a:r>
              <a:rPr lang="ru-RU" dirty="0" err="1"/>
              <a:t>беради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282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1196752"/>
            <a:ext cx="741682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/>
              <a:t>Болани</a:t>
            </a:r>
            <a:r>
              <a:rPr lang="ru-RU" sz="2800" dirty="0"/>
              <a:t> </a:t>
            </a:r>
            <a:r>
              <a:rPr lang="ru-RU" sz="2800" dirty="0" err="1"/>
              <a:t>оилада</a:t>
            </a:r>
            <a:r>
              <a:rPr lang="ru-RU" sz="2800" dirty="0"/>
              <a:t> </a:t>
            </a:r>
            <a:r>
              <a:rPr lang="ru-RU" sz="2800" dirty="0" err="1"/>
              <a:t>яшаши</a:t>
            </a:r>
            <a:r>
              <a:rPr lang="ru-RU" sz="2800" dirty="0"/>
              <a:t> </a:t>
            </a:r>
            <a:r>
              <a:rPr lang="ru-RU" sz="2800" dirty="0" err="1"/>
              <a:t>ва</a:t>
            </a:r>
            <a:r>
              <a:rPr lang="ru-RU" sz="2800" dirty="0"/>
              <a:t> </a:t>
            </a:r>
            <a:r>
              <a:rPr lang="ru-RU" sz="2800" dirty="0" err="1"/>
              <a:t>тарбияланиши</a:t>
            </a:r>
            <a:r>
              <a:rPr lang="ru-RU" sz="2800" dirty="0"/>
              <a:t> </a:t>
            </a:r>
            <a:r>
              <a:rPr lang="ru-RU" sz="2800" dirty="0" err="1"/>
              <a:t>унинг</a:t>
            </a:r>
            <a:r>
              <a:rPr lang="ru-RU" sz="2800" dirty="0"/>
              <a:t> «Бола </a:t>
            </a:r>
            <a:r>
              <a:rPr lang="ru-RU" sz="2800" dirty="0" err="1"/>
              <a:t>ҳуқуқи</a:t>
            </a:r>
            <a:r>
              <a:rPr lang="ru-RU" sz="2800" dirty="0"/>
              <a:t> </a:t>
            </a:r>
            <a:r>
              <a:rPr lang="ru-RU" sz="2800" dirty="0" err="1"/>
              <a:t>тўғрисида»ги</a:t>
            </a:r>
            <a:r>
              <a:rPr lang="ru-RU" sz="2800" dirty="0"/>
              <a:t> </a:t>
            </a:r>
            <a:r>
              <a:rPr lang="ru-RU" sz="2800" dirty="0" err="1"/>
              <a:t>Конвенцияда</a:t>
            </a:r>
            <a:r>
              <a:rPr lang="ru-RU" sz="2800" dirty="0"/>
              <a:t> </a:t>
            </a:r>
            <a:r>
              <a:rPr lang="ru-RU" sz="2800" dirty="0" err="1"/>
              <a:t>ва</a:t>
            </a:r>
            <a:r>
              <a:rPr lang="ru-RU" sz="2800" dirty="0"/>
              <a:t> </a:t>
            </a:r>
            <a:r>
              <a:rPr lang="ru-RU" sz="2800" dirty="0" err="1"/>
              <a:t>Оила</a:t>
            </a:r>
            <a:r>
              <a:rPr lang="ru-RU" sz="2800" dirty="0"/>
              <a:t> </a:t>
            </a:r>
            <a:r>
              <a:rPr lang="ru-RU" sz="2800" dirty="0" err="1"/>
              <a:t>қонунчилигида</a:t>
            </a:r>
            <a:r>
              <a:rPr lang="ru-RU" sz="2800" dirty="0"/>
              <a:t> </a:t>
            </a:r>
            <a:r>
              <a:rPr lang="ru-RU" sz="2800" dirty="0" err="1"/>
              <a:t>назарда</a:t>
            </a:r>
            <a:r>
              <a:rPr lang="ru-RU" sz="2800" dirty="0"/>
              <a:t> </a:t>
            </a:r>
            <a:r>
              <a:rPr lang="ru-RU" sz="2800" dirty="0" err="1"/>
              <a:t>тутилган</a:t>
            </a:r>
            <a:r>
              <a:rPr lang="ru-RU" sz="2800" dirty="0"/>
              <a:t> </a:t>
            </a:r>
            <a:r>
              <a:rPr lang="ru-RU" sz="2800" dirty="0" err="1"/>
              <a:t>энг</a:t>
            </a:r>
            <a:r>
              <a:rPr lang="ru-RU" sz="2800" dirty="0"/>
              <a:t> </a:t>
            </a:r>
            <a:r>
              <a:rPr lang="ru-RU" sz="2800" dirty="0" err="1"/>
              <a:t>муҳим</a:t>
            </a:r>
            <a:r>
              <a:rPr lang="ru-RU" sz="2800" dirty="0"/>
              <a:t> </a:t>
            </a:r>
            <a:r>
              <a:rPr lang="ru-RU" sz="2800" dirty="0" err="1"/>
              <a:t>ҳуқуқларидандир</a:t>
            </a:r>
            <a:r>
              <a:rPr lang="ru-RU" sz="2800" dirty="0"/>
              <a:t>. </a:t>
            </a:r>
            <a:r>
              <a:rPr lang="ru-RU" sz="2800" dirty="0" err="1"/>
              <a:t>Бу</a:t>
            </a:r>
            <a:r>
              <a:rPr lang="ru-RU" sz="2800" dirty="0"/>
              <a:t> </a:t>
            </a:r>
            <a:r>
              <a:rPr lang="ru-RU" sz="2800" dirty="0" err="1"/>
              <a:t>ҳолатда</a:t>
            </a:r>
            <a:r>
              <a:rPr lang="ru-RU" sz="2800" dirty="0"/>
              <a:t>, </a:t>
            </a:r>
            <a:r>
              <a:rPr lang="ru-RU" sz="2800" dirty="0" err="1"/>
              <a:t>одатда</a:t>
            </a:r>
            <a:r>
              <a:rPr lang="ru-RU" sz="2800" dirty="0"/>
              <a:t> </a:t>
            </a:r>
            <a:r>
              <a:rPr lang="ru-RU" sz="2800" dirty="0" err="1"/>
              <a:t>боланинг</a:t>
            </a:r>
            <a:r>
              <a:rPr lang="ru-RU" sz="2800" dirty="0"/>
              <a:t> </a:t>
            </a:r>
            <a:r>
              <a:rPr lang="ru-RU" sz="2800" dirty="0" err="1"/>
              <a:t>ўз</a:t>
            </a:r>
            <a:r>
              <a:rPr lang="ru-RU" sz="2800" dirty="0"/>
              <a:t> </a:t>
            </a:r>
            <a:r>
              <a:rPr lang="ru-RU" sz="2800" dirty="0" err="1"/>
              <a:t>ота-онаси</a:t>
            </a:r>
            <a:r>
              <a:rPr lang="ru-RU" sz="2800" dirty="0"/>
              <a:t> </a:t>
            </a:r>
            <a:r>
              <a:rPr lang="ru-RU" sz="2800" dirty="0" err="1"/>
              <a:t>оиласида</a:t>
            </a:r>
            <a:r>
              <a:rPr lang="ru-RU" sz="2800" dirty="0"/>
              <a:t> </a:t>
            </a:r>
            <a:r>
              <a:rPr lang="ru-RU" sz="2800" dirty="0" err="1"/>
              <a:t>яшаши</a:t>
            </a:r>
            <a:r>
              <a:rPr lang="ru-RU" sz="2800" dirty="0"/>
              <a:t> </a:t>
            </a:r>
            <a:r>
              <a:rPr lang="ru-RU" sz="2800" dirty="0" err="1"/>
              <a:t>ва</a:t>
            </a:r>
            <a:r>
              <a:rPr lang="ru-RU" sz="2800" dirty="0"/>
              <a:t> </a:t>
            </a:r>
            <a:r>
              <a:rPr lang="ru-RU" sz="2800" dirty="0" err="1"/>
              <a:t>тарбияланиши</a:t>
            </a:r>
            <a:r>
              <a:rPr lang="ru-RU" sz="2800" dirty="0"/>
              <a:t> </a:t>
            </a:r>
            <a:r>
              <a:rPr lang="ru-RU" sz="2800" dirty="0" err="1"/>
              <a:t>тушунилади</a:t>
            </a:r>
            <a:r>
              <a:rPr lang="ru-RU" sz="2800" dirty="0"/>
              <a:t>.</a:t>
            </a:r>
          </a:p>
          <a:p>
            <a:r>
              <a:rPr lang="ru-RU" sz="2800" dirty="0" err="1"/>
              <a:t>Болаларни</a:t>
            </a:r>
            <a:r>
              <a:rPr lang="ru-RU" sz="2800" dirty="0"/>
              <a:t> </a:t>
            </a:r>
            <a:r>
              <a:rPr lang="ru-RU" sz="2800" dirty="0" err="1"/>
              <a:t>жойлаштиришда</a:t>
            </a:r>
            <a:r>
              <a:rPr lang="ru-RU" sz="2800" dirty="0"/>
              <a:t> </a:t>
            </a:r>
            <a:r>
              <a:rPr lang="ru-RU" sz="2800" dirty="0" err="1"/>
              <a:t>уни</a:t>
            </a:r>
            <a:r>
              <a:rPr lang="ru-RU" sz="2800" dirty="0"/>
              <a:t> </a:t>
            </a:r>
            <a:r>
              <a:rPr lang="ru-RU" sz="2800" dirty="0" err="1"/>
              <a:t>этник</a:t>
            </a:r>
            <a:r>
              <a:rPr lang="ru-RU" sz="2800" dirty="0"/>
              <a:t> </a:t>
            </a:r>
            <a:r>
              <a:rPr lang="ru-RU" sz="2800" dirty="0" err="1"/>
              <a:t>келиб</a:t>
            </a:r>
            <a:r>
              <a:rPr lang="ru-RU" sz="2800" dirty="0"/>
              <a:t> </a:t>
            </a:r>
            <a:r>
              <a:rPr lang="ru-RU" sz="2800" dirty="0" err="1"/>
              <a:t>чиқиши</a:t>
            </a:r>
            <a:r>
              <a:rPr lang="ru-RU" sz="2800" dirty="0"/>
              <a:t>, </a:t>
            </a:r>
            <a:r>
              <a:rPr lang="ru-RU" sz="2800" dirty="0" err="1"/>
              <a:t>маълум</a:t>
            </a:r>
            <a:r>
              <a:rPr lang="ru-RU" sz="2800" dirty="0"/>
              <a:t> дин </a:t>
            </a:r>
            <a:r>
              <a:rPr lang="ru-RU" sz="2800" dirty="0" err="1"/>
              <a:t>ва</a:t>
            </a:r>
            <a:r>
              <a:rPr lang="ru-RU" sz="2800" dirty="0"/>
              <a:t> </a:t>
            </a:r>
            <a:r>
              <a:rPr lang="ru-RU" sz="2800" dirty="0" err="1"/>
              <a:t>маданиятга</a:t>
            </a:r>
            <a:r>
              <a:rPr lang="ru-RU" sz="2800" dirty="0"/>
              <a:t> </a:t>
            </a:r>
            <a:r>
              <a:rPr lang="ru-RU" sz="2800" dirty="0" err="1"/>
              <a:t>тегишли</a:t>
            </a:r>
            <a:r>
              <a:rPr lang="ru-RU" sz="2800" dirty="0"/>
              <a:t> </a:t>
            </a:r>
            <a:r>
              <a:rPr lang="ru-RU" sz="2800" dirty="0" err="1"/>
              <a:t>эканлиги</a:t>
            </a:r>
            <a:r>
              <a:rPr lang="ru-RU" sz="2800" dirty="0"/>
              <a:t>, она тили, </a:t>
            </a:r>
            <a:r>
              <a:rPr lang="ru-RU" sz="2800" dirty="0" err="1"/>
              <a:t>тарбиялаш</a:t>
            </a:r>
            <a:r>
              <a:rPr lang="ru-RU" sz="2800" dirty="0"/>
              <a:t> </a:t>
            </a:r>
            <a:r>
              <a:rPr lang="ru-RU" sz="2800" dirty="0" err="1"/>
              <a:t>ва</a:t>
            </a:r>
            <a:r>
              <a:rPr lang="ru-RU" sz="2800" dirty="0"/>
              <a:t> </a:t>
            </a:r>
            <a:r>
              <a:rPr lang="ru-RU" sz="2800" dirty="0" err="1"/>
              <a:t>маълум</a:t>
            </a:r>
            <a:r>
              <a:rPr lang="ru-RU" sz="2800" dirty="0"/>
              <a:t> </a:t>
            </a:r>
            <a:r>
              <a:rPr lang="ru-RU" sz="2800" dirty="0" err="1"/>
              <a:t>олишда</a:t>
            </a:r>
            <a:r>
              <a:rPr lang="ru-RU" sz="2800" dirty="0"/>
              <a:t> </a:t>
            </a:r>
            <a:r>
              <a:rPr lang="ru-RU" sz="2800" dirty="0" err="1"/>
              <a:t>изчиллик</a:t>
            </a:r>
            <a:r>
              <a:rPr lang="ru-RU" sz="2800" dirty="0"/>
              <a:t> </a:t>
            </a:r>
            <a:r>
              <a:rPr lang="ru-RU" sz="2800" dirty="0" err="1"/>
              <a:t>ҳолати</a:t>
            </a:r>
            <a:r>
              <a:rPr lang="ru-RU" sz="2800" dirty="0"/>
              <a:t> </a:t>
            </a:r>
            <a:r>
              <a:rPr lang="ru-RU" sz="2800" dirty="0" err="1"/>
              <a:t>ҳисобга</a:t>
            </a:r>
            <a:r>
              <a:rPr lang="ru-RU" sz="2800" dirty="0"/>
              <a:t> </a:t>
            </a:r>
            <a:r>
              <a:rPr lang="ru-RU" sz="2800" dirty="0" err="1"/>
              <a:t>олиниши</a:t>
            </a:r>
            <a:r>
              <a:rPr lang="ru-RU" sz="2800" dirty="0"/>
              <a:t> </a:t>
            </a:r>
            <a:r>
              <a:rPr lang="ru-RU" sz="2800" dirty="0" err="1"/>
              <a:t>керак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754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Фарзандликка</a:t>
            </a:r>
            <a:r>
              <a:rPr lang="ru-RU" b="1" dirty="0"/>
              <a:t> </a:t>
            </a:r>
            <a:r>
              <a:rPr lang="ru-RU" b="1" dirty="0" err="1"/>
              <a:t>олиш</a:t>
            </a:r>
            <a:r>
              <a:rPr lang="ru-RU" b="1" dirty="0"/>
              <a:t> </a:t>
            </a:r>
            <a:r>
              <a:rPr lang="ru-RU" b="1" dirty="0" err="1"/>
              <a:t>тушунчаси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fontScale="92500"/>
          </a:bodyPr>
          <a:lstStyle/>
          <a:p>
            <a:r>
              <a:rPr lang="ru-RU" sz="3600" dirty="0" err="1"/>
              <a:t>Фарзандликка</a:t>
            </a:r>
            <a:r>
              <a:rPr lang="ru-RU" sz="3600" dirty="0"/>
              <a:t> </a:t>
            </a:r>
            <a:r>
              <a:rPr lang="ru-RU" sz="3600" dirty="0" err="1"/>
              <a:t>олиш</a:t>
            </a:r>
            <a:r>
              <a:rPr lang="ru-RU" sz="3600" dirty="0"/>
              <a:t> </a:t>
            </a:r>
            <a:r>
              <a:rPr lang="ru-RU" sz="3600" dirty="0" err="1"/>
              <a:t>бу</a:t>
            </a:r>
            <a:r>
              <a:rPr lang="ru-RU" sz="3600" dirty="0"/>
              <a:t> </a:t>
            </a:r>
            <a:r>
              <a:rPr lang="ru-RU" sz="3600" dirty="0" err="1"/>
              <a:t>ҳуқуқий</a:t>
            </a:r>
            <a:r>
              <a:rPr lang="ru-RU" sz="3600" dirty="0"/>
              <a:t> </a:t>
            </a:r>
            <a:r>
              <a:rPr lang="ru-RU" sz="3600" dirty="0" err="1"/>
              <a:t>муносабатни</a:t>
            </a:r>
            <a:r>
              <a:rPr lang="ru-RU" sz="3600" dirty="0"/>
              <a:t> </a:t>
            </a:r>
            <a:r>
              <a:rPr lang="ru-RU" sz="3600" dirty="0" err="1"/>
              <a:t>вужудга</a:t>
            </a:r>
            <a:r>
              <a:rPr lang="ru-RU" sz="3600" dirty="0"/>
              <a:t> </a:t>
            </a:r>
            <a:r>
              <a:rPr lang="ru-RU" sz="3600" dirty="0" err="1" smtClean="0"/>
              <a:t>келтирувчи</a:t>
            </a:r>
            <a:r>
              <a:rPr lang="ru-RU" sz="3600" dirty="0" smtClean="0"/>
              <a:t> </a:t>
            </a:r>
            <a:r>
              <a:rPr lang="ru-RU" sz="3600" dirty="0" err="1"/>
              <a:t>ва</a:t>
            </a:r>
            <a:r>
              <a:rPr lang="ru-RU" sz="3600" dirty="0"/>
              <a:t> </a:t>
            </a:r>
            <a:r>
              <a:rPr lang="ru-RU" sz="3600" dirty="0" err="1"/>
              <a:t>бекор</a:t>
            </a:r>
            <a:r>
              <a:rPr lang="ru-RU" sz="3600" dirty="0"/>
              <a:t> </a:t>
            </a:r>
            <a:r>
              <a:rPr lang="ru-RU" sz="3600" dirty="0" err="1"/>
              <a:t>қилувчи</a:t>
            </a:r>
            <a:r>
              <a:rPr lang="ru-RU" sz="3600" dirty="0"/>
              <a:t> акт </a:t>
            </a:r>
            <a:r>
              <a:rPr lang="ru-RU" sz="3600" dirty="0" err="1"/>
              <a:t>бўлиб</a:t>
            </a:r>
            <a:r>
              <a:rPr lang="ru-RU" sz="3600" dirty="0"/>
              <a:t> </a:t>
            </a:r>
            <a:r>
              <a:rPr lang="ru-RU" sz="3600" dirty="0" err="1"/>
              <a:t>ҳисобланади</a:t>
            </a:r>
            <a:r>
              <a:rPr lang="ru-RU" sz="3600" dirty="0"/>
              <a:t>.</a:t>
            </a:r>
          </a:p>
          <a:p>
            <a:r>
              <a:rPr lang="ru-RU" sz="3600" dirty="0" err="1"/>
              <a:t>Оила</a:t>
            </a:r>
            <a:r>
              <a:rPr lang="ru-RU" sz="3600" dirty="0"/>
              <a:t> </a:t>
            </a:r>
            <a:r>
              <a:rPr lang="ru-RU" sz="3600" dirty="0" err="1"/>
              <a:t>кодексини</a:t>
            </a:r>
            <a:r>
              <a:rPr lang="ru-RU" sz="3600" dirty="0"/>
              <a:t> 151-моддасини 1-қисмига </a:t>
            </a:r>
            <a:r>
              <a:rPr lang="ru-RU" sz="3600" dirty="0" err="1"/>
              <a:t>биноан</a:t>
            </a:r>
            <a:r>
              <a:rPr lang="ru-RU" sz="3600" dirty="0"/>
              <a:t>, </a:t>
            </a:r>
            <a:r>
              <a:rPr lang="ru-RU" sz="3600" dirty="0" err="1" smtClean="0"/>
              <a:t>фарзандликка</a:t>
            </a:r>
            <a:r>
              <a:rPr lang="ru-RU" sz="3600" dirty="0" smtClean="0"/>
              <a:t> </a:t>
            </a:r>
            <a:r>
              <a:rPr lang="ru-RU" sz="3600" dirty="0" err="1"/>
              <a:t>олишга</a:t>
            </a:r>
            <a:r>
              <a:rPr lang="ru-RU" sz="3600" dirty="0"/>
              <a:t> </a:t>
            </a:r>
            <a:r>
              <a:rPr lang="ru-RU" sz="3600" dirty="0" err="1"/>
              <a:t>фақат</a:t>
            </a:r>
            <a:r>
              <a:rPr lang="ru-RU" sz="3600" dirty="0"/>
              <a:t> </a:t>
            </a:r>
            <a:r>
              <a:rPr lang="ru-RU" sz="3600" dirty="0" err="1"/>
              <a:t>вояга</a:t>
            </a:r>
            <a:r>
              <a:rPr lang="ru-RU" sz="3600" dirty="0"/>
              <a:t> </a:t>
            </a:r>
            <a:r>
              <a:rPr lang="ru-RU" sz="3600" dirty="0" err="1"/>
              <a:t>етмаган</a:t>
            </a:r>
            <a:r>
              <a:rPr lang="ru-RU" sz="3600" dirty="0"/>
              <a:t> </a:t>
            </a:r>
            <a:r>
              <a:rPr lang="ru-RU" sz="3600" dirty="0" err="1"/>
              <a:t>болаларга</a:t>
            </a:r>
            <a:r>
              <a:rPr lang="ru-RU" sz="3600" dirty="0"/>
              <a:t> </a:t>
            </a:r>
            <a:r>
              <a:rPr lang="ru-RU" sz="3600" dirty="0" err="1"/>
              <a:t>нисбатан</a:t>
            </a:r>
            <a:r>
              <a:rPr lang="ru-RU" sz="3600" dirty="0"/>
              <a:t> </a:t>
            </a:r>
            <a:r>
              <a:rPr lang="ru-RU" sz="3600" dirty="0" err="1"/>
              <a:t>ва</a:t>
            </a:r>
            <a:r>
              <a:rPr lang="ru-RU" sz="3600" dirty="0"/>
              <a:t> </a:t>
            </a:r>
            <a:r>
              <a:rPr lang="ru-RU" sz="3600" dirty="0" err="1"/>
              <a:t>уларнинг</a:t>
            </a:r>
            <a:r>
              <a:rPr lang="ru-RU" sz="3600" dirty="0"/>
              <a:t> </a:t>
            </a:r>
            <a:r>
              <a:rPr lang="ru-RU" sz="3600" dirty="0" err="1" smtClean="0"/>
              <a:t>манфаатларинигина</a:t>
            </a:r>
            <a:r>
              <a:rPr lang="ru-RU" sz="3600" dirty="0" smtClean="0"/>
              <a:t> </a:t>
            </a:r>
            <a:r>
              <a:rPr lang="ru-RU" sz="3600" dirty="0" err="1"/>
              <a:t>қўллаб</a:t>
            </a:r>
            <a:r>
              <a:rPr lang="ru-RU" sz="3600" dirty="0"/>
              <a:t> </a:t>
            </a:r>
            <a:r>
              <a:rPr lang="ru-RU" sz="3600" dirty="0" err="1"/>
              <a:t>йўл</a:t>
            </a:r>
            <a:r>
              <a:rPr lang="ru-RU" sz="3600" dirty="0"/>
              <a:t> </a:t>
            </a:r>
            <a:r>
              <a:rPr lang="ru-RU" sz="3600" dirty="0" err="1"/>
              <a:t>қўйилади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361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err="1"/>
              <a:t>Фарзандликка</a:t>
            </a:r>
            <a:r>
              <a:rPr lang="ru-RU" sz="3600" b="1" dirty="0"/>
              <a:t> </a:t>
            </a:r>
            <a:r>
              <a:rPr lang="ru-RU" sz="3600" b="1" dirty="0" err="1"/>
              <a:t>олиш</a:t>
            </a:r>
            <a:r>
              <a:rPr lang="ru-RU" sz="3600" b="1" dirty="0"/>
              <a:t> </a:t>
            </a:r>
            <a:r>
              <a:rPr lang="ru-RU" sz="3600" b="1" dirty="0" err="1"/>
              <a:t>шартлари</a:t>
            </a:r>
            <a:r>
              <a:rPr lang="ru-RU" sz="3600" b="1" dirty="0"/>
              <a:t> </a:t>
            </a:r>
            <a:r>
              <a:rPr lang="ru-RU" sz="3600" b="1" dirty="0" err="1"/>
              <a:t>ва</a:t>
            </a:r>
            <a:r>
              <a:rPr lang="ru-RU" sz="3600" b="1" dirty="0"/>
              <a:t> </a:t>
            </a:r>
            <a:r>
              <a:rPr lang="ru-RU" sz="3600" b="1" dirty="0" err="1"/>
              <a:t>тартиби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Фарзандликка</a:t>
            </a:r>
            <a:r>
              <a:rPr lang="ru-RU" dirty="0"/>
              <a:t> </a:t>
            </a:r>
            <a:r>
              <a:rPr lang="ru-RU" dirty="0" err="1"/>
              <a:t>олиш</a:t>
            </a:r>
            <a:r>
              <a:rPr lang="ru-RU" dirty="0"/>
              <a:t> </a:t>
            </a:r>
            <a:r>
              <a:rPr lang="ru-RU" dirty="0" err="1"/>
              <a:t>шартлари</a:t>
            </a:r>
            <a:r>
              <a:rPr lang="ru-RU" dirty="0"/>
              <a:t> </a:t>
            </a:r>
            <a:r>
              <a:rPr lang="ru-RU" dirty="0" err="1"/>
              <a:t>дейилганда</a:t>
            </a:r>
            <a:r>
              <a:rPr lang="ru-RU" dirty="0"/>
              <a:t>, </a:t>
            </a:r>
            <a:r>
              <a:rPr lang="ru-RU" dirty="0" err="1"/>
              <a:t>фарзандликка</a:t>
            </a:r>
            <a:r>
              <a:rPr lang="ru-RU" dirty="0"/>
              <a:t> </a:t>
            </a:r>
            <a:r>
              <a:rPr lang="ru-RU" dirty="0" err="1"/>
              <a:t>олиш</a:t>
            </a:r>
            <a:r>
              <a:rPr lang="ru-RU" dirty="0"/>
              <a:t> </a:t>
            </a:r>
            <a:r>
              <a:rPr lang="ru-RU" dirty="0" err="1"/>
              <a:t>учун</a:t>
            </a:r>
            <a:r>
              <a:rPr lang="ru-RU" dirty="0"/>
              <a:t> </a:t>
            </a:r>
            <a:r>
              <a:rPr lang="ru-RU" dirty="0" err="1"/>
              <a:t>қонун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белгиланган</a:t>
            </a:r>
            <a:r>
              <a:rPr lang="ru-RU" dirty="0"/>
              <a:t> </a:t>
            </a:r>
            <a:r>
              <a:rPr lang="ru-RU" dirty="0" err="1"/>
              <a:t>шахсларнинг</a:t>
            </a:r>
            <a:r>
              <a:rPr lang="ru-RU" dirty="0"/>
              <a:t> </a:t>
            </a:r>
            <a:r>
              <a:rPr lang="ru-RU" dirty="0" err="1"/>
              <a:t>розиликлари</a:t>
            </a:r>
            <a:r>
              <a:rPr lang="ru-RU" dirty="0"/>
              <a:t> </a:t>
            </a:r>
            <a:r>
              <a:rPr lang="ru-RU" dirty="0" err="1" smtClean="0"/>
              <a:t>тушунилади</a:t>
            </a:r>
            <a:r>
              <a:rPr lang="ru-RU" dirty="0"/>
              <a:t>. Улар </a:t>
            </a:r>
            <a:r>
              <a:rPr lang="ru-RU" dirty="0" err="1"/>
              <a:t>доирасига</a:t>
            </a:r>
            <a:r>
              <a:rPr lang="ru-RU" dirty="0"/>
              <a:t> </a:t>
            </a:r>
            <a:r>
              <a:rPr lang="ru-RU" dirty="0" err="1"/>
              <a:t>қуйидагилар</a:t>
            </a:r>
            <a:r>
              <a:rPr lang="ru-RU" dirty="0"/>
              <a:t> </a:t>
            </a:r>
            <a:r>
              <a:rPr lang="ru-RU" dirty="0" err="1"/>
              <a:t>киради</a:t>
            </a:r>
            <a:r>
              <a:rPr lang="ru-RU" dirty="0"/>
              <a:t>: </a:t>
            </a:r>
            <a:endParaRPr lang="ru-RU" dirty="0" smtClean="0"/>
          </a:p>
          <a:p>
            <a:r>
              <a:rPr lang="ru-RU" dirty="0" smtClean="0"/>
              <a:t>а</a:t>
            </a:r>
            <a:r>
              <a:rPr lang="ru-RU" dirty="0"/>
              <a:t>) </a:t>
            </a:r>
            <a:r>
              <a:rPr lang="ru-RU" dirty="0" err="1"/>
              <a:t>боланинг</a:t>
            </a:r>
            <a:r>
              <a:rPr lang="ru-RU" dirty="0"/>
              <a:t> </a:t>
            </a:r>
            <a:r>
              <a:rPr lang="ru-RU" dirty="0" err="1"/>
              <a:t>ота-онаси</a:t>
            </a:r>
            <a:r>
              <a:rPr lang="ru-RU" dirty="0"/>
              <a:t> </a:t>
            </a:r>
            <a:r>
              <a:rPr lang="ru-RU" dirty="0" err="1"/>
              <a:t>ёки</a:t>
            </a:r>
            <a:r>
              <a:rPr lang="ru-RU" dirty="0"/>
              <a:t> </a:t>
            </a:r>
            <a:r>
              <a:rPr lang="ru-RU" dirty="0" err="1"/>
              <a:t>уларнинг</a:t>
            </a:r>
            <a:r>
              <a:rPr lang="ru-RU" dirty="0"/>
              <a:t> </a:t>
            </a:r>
            <a:r>
              <a:rPr lang="ru-RU" dirty="0" err="1"/>
              <a:t>ўрнини</a:t>
            </a:r>
            <a:r>
              <a:rPr lang="ru-RU" dirty="0"/>
              <a:t> </a:t>
            </a:r>
            <a:r>
              <a:rPr lang="ru-RU" dirty="0" err="1"/>
              <a:t>босадиган</a:t>
            </a:r>
            <a:r>
              <a:rPr lang="ru-RU" dirty="0"/>
              <a:t> </a:t>
            </a:r>
            <a:r>
              <a:rPr lang="ru-RU" dirty="0" err="1"/>
              <a:t>шахсларнинг</a:t>
            </a:r>
            <a:r>
              <a:rPr lang="ru-RU" dirty="0"/>
              <a:t> </a:t>
            </a:r>
            <a:r>
              <a:rPr lang="ru-RU" dirty="0" err="1"/>
              <a:t>розилиги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б</a:t>
            </a:r>
            <a:r>
              <a:rPr lang="ru-RU" dirty="0"/>
              <a:t>) </a:t>
            </a:r>
            <a:r>
              <a:rPr lang="ru-RU" dirty="0" err="1"/>
              <a:t>ўн</a:t>
            </a:r>
            <a:r>
              <a:rPr lang="ru-RU" dirty="0"/>
              <a:t> </a:t>
            </a:r>
            <a:r>
              <a:rPr lang="ru-RU" dirty="0" err="1"/>
              <a:t>ёшга</a:t>
            </a:r>
            <a:r>
              <a:rPr lang="ru-RU" dirty="0"/>
              <a:t> </a:t>
            </a:r>
            <a:r>
              <a:rPr lang="ru-RU" dirty="0" err="1"/>
              <a:t>тўлган</a:t>
            </a:r>
            <a:r>
              <a:rPr lang="ru-RU" dirty="0"/>
              <a:t> </a:t>
            </a:r>
            <a:r>
              <a:rPr lang="ru-RU" dirty="0" err="1"/>
              <a:t>болани</a:t>
            </a:r>
            <a:r>
              <a:rPr lang="ru-RU" dirty="0"/>
              <a:t> </a:t>
            </a:r>
            <a:r>
              <a:rPr lang="ru-RU" dirty="0" err="1"/>
              <a:t>ўзининг</a:t>
            </a:r>
            <a:r>
              <a:rPr lang="ru-RU" dirty="0"/>
              <a:t> </a:t>
            </a:r>
            <a:r>
              <a:rPr lang="ru-RU" dirty="0" err="1"/>
              <a:t>розилиги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в</a:t>
            </a:r>
            <a:r>
              <a:rPr lang="ru-RU" dirty="0"/>
              <a:t>) </a:t>
            </a:r>
            <a:r>
              <a:rPr lang="ru-RU" dirty="0" err="1"/>
              <a:t>агар</a:t>
            </a:r>
            <a:r>
              <a:rPr lang="ru-RU" dirty="0"/>
              <a:t> эр-</a:t>
            </a:r>
            <a:r>
              <a:rPr lang="ru-RU" dirty="0" err="1"/>
              <a:t>хотиндан</a:t>
            </a:r>
            <a:r>
              <a:rPr lang="ru-RU" dirty="0"/>
              <a:t> </a:t>
            </a:r>
            <a:r>
              <a:rPr lang="ru-RU" dirty="0" err="1"/>
              <a:t>биттаси</a:t>
            </a:r>
            <a:r>
              <a:rPr lang="ru-RU" dirty="0"/>
              <a:t> </a:t>
            </a:r>
            <a:r>
              <a:rPr lang="ru-RU" dirty="0" err="1"/>
              <a:t>томонидан</a:t>
            </a:r>
            <a:r>
              <a:rPr lang="ru-RU" dirty="0"/>
              <a:t> </a:t>
            </a:r>
            <a:r>
              <a:rPr lang="ru-RU" dirty="0" err="1"/>
              <a:t>фарзандликка</a:t>
            </a:r>
            <a:r>
              <a:rPr lang="ru-RU" dirty="0"/>
              <a:t> </a:t>
            </a:r>
            <a:r>
              <a:rPr lang="ru-RU" dirty="0" err="1"/>
              <a:t>олинаётган</a:t>
            </a:r>
            <a:r>
              <a:rPr lang="ru-RU" dirty="0"/>
              <a:t> </a:t>
            </a:r>
            <a:r>
              <a:rPr lang="ru-RU" dirty="0" err="1"/>
              <a:t>бўлса</a:t>
            </a:r>
            <a:r>
              <a:rPr lang="ru-RU" dirty="0"/>
              <a:t> </a:t>
            </a:r>
            <a:r>
              <a:rPr lang="ru-RU" dirty="0" err="1"/>
              <a:t>фарзандликка</a:t>
            </a:r>
            <a:r>
              <a:rPr lang="ru-RU" dirty="0"/>
              <a:t> </a:t>
            </a:r>
            <a:r>
              <a:rPr lang="ru-RU" dirty="0" err="1"/>
              <a:t>олаётганни</a:t>
            </a:r>
            <a:r>
              <a:rPr lang="ru-RU" dirty="0"/>
              <a:t> </a:t>
            </a:r>
            <a:r>
              <a:rPr lang="ru-RU" dirty="0" err="1"/>
              <a:t>эри</a:t>
            </a:r>
            <a:r>
              <a:rPr lang="ru-RU" dirty="0"/>
              <a:t> </a:t>
            </a:r>
            <a:r>
              <a:rPr lang="ru-RU" dirty="0" err="1"/>
              <a:t>ёки</a:t>
            </a:r>
            <a:r>
              <a:rPr lang="ru-RU" dirty="0"/>
              <a:t> </a:t>
            </a:r>
            <a:r>
              <a:rPr lang="ru-RU" dirty="0" err="1" smtClean="0"/>
              <a:t>хотини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948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ru-RU" sz="4000" b="1" dirty="0" err="1"/>
              <a:t>Фарзандликка</a:t>
            </a:r>
            <a:r>
              <a:rPr lang="ru-RU" sz="4000" b="1" dirty="0"/>
              <a:t> </a:t>
            </a:r>
            <a:r>
              <a:rPr lang="ru-RU" sz="4000" b="1" dirty="0" err="1"/>
              <a:t>олишни</a:t>
            </a:r>
            <a:r>
              <a:rPr lang="ru-RU" sz="4000" b="1" dirty="0"/>
              <a:t> </a:t>
            </a:r>
            <a:r>
              <a:rPr lang="ru-RU" sz="4000" b="1" dirty="0" err="1"/>
              <a:t>ҳақиқий</a:t>
            </a:r>
            <a:r>
              <a:rPr lang="ru-RU" sz="4000" b="1" dirty="0"/>
              <a:t> </a:t>
            </a:r>
            <a:r>
              <a:rPr lang="ru-RU" sz="4000" b="1" dirty="0" err="1"/>
              <a:t>эмас</a:t>
            </a:r>
            <a:r>
              <a:rPr lang="ru-RU" sz="4000" b="1" dirty="0"/>
              <a:t> </a:t>
            </a:r>
            <a:r>
              <a:rPr lang="ru-RU" sz="4000" b="1" dirty="0" err="1"/>
              <a:t>деб</a:t>
            </a:r>
            <a:r>
              <a:rPr lang="ru-RU" sz="4000" b="1" dirty="0"/>
              <a:t> </a:t>
            </a:r>
            <a:r>
              <a:rPr lang="ru-RU" sz="4000" b="1" dirty="0" err="1"/>
              <a:t>топиш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92500"/>
          </a:bodyPr>
          <a:lstStyle/>
          <a:p>
            <a:r>
              <a:rPr lang="ru-RU" dirty="0" err="1"/>
              <a:t>Фарзандликка</a:t>
            </a:r>
            <a:r>
              <a:rPr lang="ru-RU" dirty="0"/>
              <a:t> </a:t>
            </a:r>
            <a:r>
              <a:rPr lang="ru-RU" dirty="0" err="1"/>
              <a:t>олиш</a:t>
            </a:r>
            <a:r>
              <a:rPr lang="ru-RU" dirty="0"/>
              <a:t> </a:t>
            </a:r>
            <a:r>
              <a:rPr lang="ru-RU" dirty="0" err="1"/>
              <a:t>қуйидаги</a:t>
            </a:r>
            <a:r>
              <a:rPr lang="ru-RU" dirty="0"/>
              <a:t> </a:t>
            </a:r>
            <a:r>
              <a:rPr lang="ru-RU" dirty="0" err="1"/>
              <a:t>ҳолларда</a:t>
            </a:r>
            <a:r>
              <a:rPr lang="ru-RU" dirty="0"/>
              <a:t> </a:t>
            </a:r>
            <a:r>
              <a:rPr lang="ru-RU" dirty="0" err="1"/>
              <a:t>ҳақиқий</a:t>
            </a:r>
            <a:r>
              <a:rPr lang="ru-RU" dirty="0"/>
              <a:t> </a:t>
            </a:r>
            <a:r>
              <a:rPr lang="ru-RU" dirty="0" err="1"/>
              <a:t>эмас</a:t>
            </a:r>
            <a:r>
              <a:rPr lang="ru-RU" dirty="0"/>
              <a:t> </a:t>
            </a:r>
            <a:r>
              <a:rPr lang="ru-RU" dirty="0" err="1"/>
              <a:t>деб</a:t>
            </a:r>
            <a:r>
              <a:rPr lang="ru-RU" dirty="0"/>
              <a:t> </a:t>
            </a:r>
            <a:r>
              <a:rPr lang="ru-RU" dirty="0" err="1" smtClean="0"/>
              <a:t>топилади</a:t>
            </a:r>
            <a:r>
              <a:rPr lang="ru-RU" dirty="0"/>
              <a:t>, </a:t>
            </a:r>
            <a:r>
              <a:rPr lang="ru-RU" dirty="0" err="1"/>
              <a:t>агар</a:t>
            </a:r>
            <a:r>
              <a:rPr lang="ru-RU" dirty="0"/>
              <a:t>:</a:t>
            </a:r>
          </a:p>
          <a:p>
            <a:r>
              <a:rPr lang="ru-RU" dirty="0" err="1"/>
              <a:t>Фарзандликка</a:t>
            </a:r>
            <a:r>
              <a:rPr lang="ru-RU" dirty="0"/>
              <a:t> </a:t>
            </a:r>
            <a:r>
              <a:rPr lang="ru-RU" dirty="0" err="1"/>
              <a:t>олиш</a:t>
            </a:r>
            <a:r>
              <a:rPr lang="ru-RU" dirty="0"/>
              <a:t> </a:t>
            </a:r>
            <a:r>
              <a:rPr lang="ru-RU" dirty="0" err="1"/>
              <a:t>қалбаки</a:t>
            </a:r>
            <a:r>
              <a:rPr lang="ru-RU" dirty="0"/>
              <a:t> </a:t>
            </a:r>
            <a:r>
              <a:rPr lang="ru-RU" dirty="0" err="1"/>
              <a:t>ҳужжатлар</a:t>
            </a:r>
            <a:r>
              <a:rPr lang="ru-RU" dirty="0"/>
              <a:t> </a:t>
            </a:r>
            <a:r>
              <a:rPr lang="ru-RU" dirty="0" err="1"/>
              <a:t>асосида</a:t>
            </a:r>
            <a:r>
              <a:rPr lang="ru-RU" dirty="0"/>
              <a:t> </a:t>
            </a:r>
            <a:r>
              <a:rPr lang="ru-RU" dirty="0" err="1" smtClean="0"/>
              <a:t>расмийлаштирилган</a:t>
            </a:r>
            <a:r>
              <a:rPr lang="ru-RU" dirty="0" smtClean="0"/>
              <a:t> </a:t>
            </a:r>
            <a:r>
              <a:rPr lang="ru-RU" dirty="0" err="1"/>
              <a:t>бўлса</a:t>
            </a:r>
            <a:r>
              <a:rPr lang="ru-RU" dirty="0"/>
              <a:t>;</a:t>
            </a:r>
          </a:p>
          <a:p>
            <a:r>
              <a:rPr lang="ru-RU" dirty="0" err="1"/>
              <a:t>Фарзандликка</a:t>
            </a:r>
            <a:r>
              <a:rPr lang="ru-RU" dirty="0"/>
              <a:t> </a:t>
            </a:r>
            <a:r>
              <a:rPr lang="ru-RU" dirty="0" err="1"/>
              <a:t>олиш</a:t>
            </a:r>
            <a:r>
              <a:rPr lang="ru-RU" dirty="0"/>
              <a:t> </a:t>
            </a:r>
            <a:r>
              <a:rPr lang="ru-RU" dirty="0" err="1"/>
              <a:t>сохта</a:t>
            </a:r>
            <a:r>
              <a:rPr lang="ru-RU" dirty="0"/>
              <a:t> </a:t>
            </a:r>
            <a:r>
              <a:rPr lang="ru-RU" dirty="0" err="1"/>
              <a:t>бўлса</a:t>
            </a:r>
            <a:r>
              <a:rPr lang="ru-RU" dirty="0"/>
              <a:t>;</a:t>
            </a:r>
          </a:p>
          <a:p>
            <a:r>
              <a:rPr lang="ru-RU" dirty="0" err="1"/>
              <a:t>Вояга</a:t>
            </a:r>
            <a:r>
              <a:rPr lang="ru-RU" dirty="0"/>
              <a:t> </a:t>
            </a:r>
            <a:r>
              <a:rPr lang="ru-RU" dirty="0" err="1"/>
              <a:t>етган</a:t>
            </a:r>
            <a:r>
              <a:rPr lang="ru-RU" dirty="0"/>
              <a:t> </a:t>
            </a:r>
            <a:r>
              <a:rPr lang="ru-RU" dirty="0" err="1"/>
              <a:t>шахс</a:t>
            </a:r>
            <a:r>
              <a:rPr lang="ru-RU" dirty="0"/>
              <a:t> </a:t>
            </a:r>
            <a:r>
              <a:rPr lang="ru-RU" dirty="0" err="1"/>
              <a:t>фарзандликка</a:t>
            </a:r>
            <a:r>
              <a:rPr lang="ru-RU" dirty="0"/>
              <a:t> </a:t>
            </a:r>
            <a:r>
              <a:rPr lang="ru-RU" dirty="0" err="1"/>
              <a:t>олинган</a:t>
            </a:r>
            <a:r>
              <a:rPr lang="ru-RU" dirty="0"/>
              <a:t> </a:t>
            </a:r>
            <a:r>
              <a:rPr lang="ru-RU" dirty="0" err="1"/>
              <a:t>бўлса</a:t>
            </a:r>
            <a:r>
              <a:rPr lang="ru-RU" dirty="0"/>
              <a:t>;</a:t>
            </a:r>
          </a:p>
          <a:p>
            <a:r>
              <a:rPr lang="ru-RU" dirty="0" err="1"/>
              <a:t>Фарзандликка</a:t>
            </a:r>
            <a:r>
              <a:rPr lang="ru-RU" dirty="0"/>
              <a:t> </a:t>
            </a:r>
            <a:r>
              <a:rPr lang="ru-RU" dirty="0" err="1"/>
              <a:t>олувчи</a:t>
            </a:r>
            <a:r>
              <a:rPr lang="ru-RU" dirty="0"/>
              <a:t> </a:t>
            </a:r>
            <a:r>
              <a:rPr lang="ru-RU" dirty="0" err="1"/>
              <a:t>Оила</a:t>
            </a:r>
            <a:r>
              <a:rPr lang="ru-RU" dirty="0"/>
              <a:t> </a:t>
            </a:r>
            <a:r>
              <a:rPr lang="ru-RU" dirty="0" err="1"/>
              <a:t>кодексининг</a:t>
            </a:r>
            <a:r>
              <a:rPr lang="ru-RU" dirty="0"/>
              <a:t> 152-моддасига </a:t>
            </a:r>
            <a:r>
              <a:rPr lang="ru-RU" dirty="0" err="1" smtClean="0"/>
              <a:t>мувофиқ</a:t>
            </a:r>
            <a:r>
              <a:rPr lang="ru-RU" dirty="0" smtClean="0"/>
              <a:t> </a:t>
            </a:r>
            <a:r>
              <a:rPr lang="ru-RU" dirty="0" err="1"/>
              <a:t>фарзандликка</a:t>
            </a:r>
            <a:r>
              <a:rPr lang="ru-RU" dirty="0"/>
              <a:t> </a:t>
            </a:r>
            <a:r>
              <a:rPr lang="ru-RU" dirty="0" err="1"/>
              <a:t>олиш</a:t>
            </a:r>
            <a:r>
              <a:rPr lang="ru-RU" dirty="0"/>
              <a:t> </a:t>
            </a:r>
            <a:r>
              <a:rPr lang="ru-RU" dirty="0" err="1"/>
              <a:t>ҳуқуқига</a:t>
            </a:r>
            <a:r>
              <a:rPr lang="ru-RU" dirty="0"/>
              <a:t> </a:t>
            </a:r>
            <a:r>
              <a:rPr lang="ru-RU" dirty="0" err="1"/>
              <a:t>эга</a:t>
            </a:r>
            <a:r>
              <a:rPr lang="ru-RU" dirty="0"/>
              <a:t> </a:t>
            </a:r>
            <a:r>
              <a:rPr lang="ru-RU" dirty="0" err="1"/>
              <a:t>бўлмаган</a:t>
            </a:r>
            <a:r>
              <a:rPr lang="ru-RU" dirty="0"/>
              <a:t> </a:t>
            </a:r>
            <a:r>
              <a:rPr lang="ru-RU" dirty="0" err="1"/>
              <a:t>бўлса</a:t>
            </a:r>
            <a:r>
              <a:rPr lang="ru-RU" dirty="0"/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981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524</Words>
  <Application>Microsoft Office PowerPoint</Application>
  <PresentationFormat>Экран (4:3)</PresentationFormat>
  <Paragraphs>41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9-Мавзу:  Ота-она қарамоғидан маҳрум бўлган болаларни аниқлаш ва жойлаштириш.  Фарзандликка олиш</vt:lpstr>
      <vt:lpstr>Режа:</vt:lpstr>
      <vt:lpstr>Ота-она қарамоғидан маҳрум бўлган болаларни ҳуқуқ ва манфаатларини ҳимоя қилиш</vt:lpstr>
      <vt:lpstr>Ота-она қарамоғидан маҳрум бўлган болаларни аниқлаш ва ҳисобга олиш</vt:lpstr>
      <vt:lpstr>Ота-она қарамоғидан маҳрум бўлган болаларни жойлаштириш </vt:lpstr>
      <vt:lpstr>Презентация PowerPoint</vt:lpstr>
      <vt:lpstr>Фарзандликка олиш тушунчаси </vt:lpstr>
      <vt:lpstr>Фарзандликка олиш шартлари ва тартиби</vt:lpstr>
      <vt:lpstr>Фарзандликка олишни ҳақиқий эмас деб топиш </vt:lpstr>
      <vt:lpstr>Фарзандликка олишни бекор қилиш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12-Мавзу:  Ота-она қарамоғидан маҳрум бўлган болаларни аниқлаш ва жойлаштириш.  Фарзандликка олиш</dc:title>
  <dc:creator>Администратор</dc:creator>
  <cp:lastModifiedBy>Admin</cp:lastModifiedBy>
  <cp:revision>6</cp:revision>
  <dcterms:created xsi:type="dcterms:W3CDTF">2015-09-20T12:14:28Z</dcterms:created>
  <dcterms:modified xsi:type="dcterms:W3CDTF">2018-10-31T13:51:39Z</dcterms:modified>
</cp:coreProperties>
</file>