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60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71C39-7C44-4288-B861-A7577440EEC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16D4E1-26F6-40F2-B006-E7D9829F7669}">
      <dgm:prSet phldrT="[Текст]"/>
      <dgm:spPr/>
      <dgm:t>
        <a:bodyPr/>
        <a:lstStyle/>
        <a:p>
          <a:r>
            <a:rPr lang="ru-RU" dirty="0" err="1" smtClean="0"/>
            <a:t>Фуркон</a:t>
          </a:r>
          <a:endParaRPr lang="ru-RU" dirty="0"/>
        </a:p>
      </dgm:t>
    </dgm:pt>
    <dgm:pt modelId="{CB738493-4AB7-4304-A7D1-2A11890F29F1}" type="parTrans" cxnId="{970D8264-BE1B-4299-8F46-955DAE397677}">
      <dgm:prSet/>
      <dgm:spPr/>
      <dgm:t>
        <a:bodyPr/>
        <a:lstStyle/>
        <a:p>
          <a:endParaRPr lang="ru-RU"/>
        </a:p>
      </dgm:t>
    </dgm:pt>
    <dgm:pt modelId="{FC4BB306-6F69-46DE-AFFF-463E2BBE2045}" type="sibTrans" cxnId="{970D8264-BE1B-4299-8F46-955DAE397677}">
      <dgm:prSet/>
      <dgm:spPr/>
      <dgm:t>
        <a:bodyPr/>
        <a:lstStyle/>
        <a:p>
          <a:endParaRPr lang="ru-RU"/>
        </a:p>
      </dgm:t>
    </dgm:pt>
    <dgm:pt modelId="{508AE4FA-1004-4003-B96F-EC60A877C07D}">
      <dgm:prSet phldrT="[Текст]"/>
      <dgm:spPr/>
      <dgm:t>
        <a:bodyPr/>
        <a:lstStyle/>
        <a:p>
          <a:r>
            <a:rPr lang="ru-RU" dirty="0" err="1" smtClean="0"/>
            <a:t>Сухуф</a:t>
          </a:r>
          <a:endParaRPr lang="ru-RU" dirty="0"/>
        </a:p>
      </dgm:t>
    </dgm:pt>
    <dgm:pt modelId="{BC92736D-0543-49B8-8538-A6AC8D814629}" type="parTrans" cxnId="{F0C6507E-EE9D-4F54-8065-2D11A9A1EE89}">
      <dgm:prSet/>
      <dgm:spPr/>
      <dgm:t>
        <a:bodyPr/>
        <a:lstStyle/>
        <a:p>
          <a:endParaRPr lang="ru-RU"/>
        </a:p>
      </dgm:t>
    </dgm:pt>
    <dgm:pt modelId="{1547ECF9-268A-4A77-95E2-B47961F82506}" type="sibTrans" cxnId="{F0C6507E-EE9D-4F54-8065-2D11A9A1EE89}">
      <dgm:prSet/>
      <dgm:spPr/>
      <dgm:t>
        <a:bodyPr/>
        <a:lstStyle/>
        <a:p>
          <a:endParaRPr lang="ru-RU"/>
        </a:p>
      </dgm:t>
    </dgm:pt>
    <dgm:pt modelId="{5363271A-0C51-43BE-90DB-8EB0567B95AF}">
      <dgm:prSet phldrT="[Текст]"/>
      <dgm:spPr/>
      <dgm:t>
        <a:bodyPr/>
        <a:lstStyle/>
        <a:p>
          <a:r>
            <a:rPr lang="ru-RU" dirty="0" smtClean="0"/>
            <a:t>Калом</a:t>
          </a:r>
          <a:endParaRPr lang="ru-RU" dirty="0"/>
        </a:p>
      </dgm:t>
    </dgm:pt>
    <dgm:pt modelId="{A8146C8F-E33B-4043-8775-90E860267E2D}" type="parTrans" cxnId="{D0125C37-62F3-486F-8F22-A2F041FB9B4B}">
      <dgm:prSet/>
      <dgm:spPr/>
      <dgm:t>
        <a:bodyPr/>
        <a:lstStyle/>
        <a:p>
          <a:endParaRPr lang="ru-RU"/>
        </a:p>
      </dgm:t>
    </dgm:pt>
    <dgm:pt modelId="{E48DB496-FCD3-4BC5-929F-7D643F215C6D}" type="sibTrans" cxnId="{D0125C37-62F3-486F-8F22-A2F041FB9B4B}">
      <dgm:prSet/>
      <dgm:spPr/>
      <dgm:t>
        <a:bodyPr/>
        <a:lstStyle/>
        <a:p>
          <a:endParaRPr lang="ru-RU"/>
        </a:p>
      </dgm:t>
    </dgm:pt>
    <dgm:pt modelId="{221D14DA-C110-4705-8992-76A25CD9169A}">
      <dgm:prSet phldrT="[Текст]"/>
      <dgm:spPr/>
      <dgm:t>
        <a:bodyPr/>
        <a:lstStyle/>
        <a:p>
          <a:r>
            <a:rPr lang="ru-RU" dirty="0" err="1" smtClean="0"/>
            <a:t>Мусхаф</a:t>
          </a:r>
          <a:endParaRPr lang="ru-RU" dirty="0"/>
        </a:p>
      </dgm:t>
    </dgm:pt>
    <dgm:pt modelId="{4907B876-C5C2-4061-9914-F30A69F44E63}" type="parTrans" cxnId="{EFBE1FA6-F130-4D31-9F54-558D11426C0D}">
      <dgm:prSet/>
      <dgm:spPr/>
      <dgm:t>
        <a:bodyPr/>
        <a:lstStyle/>
        <a:p>
          <a:endParaRPr lang="ru-RU"/>
        </a:p>
      </dgm:t>
    </dgm:pt>
    <dgm:pt modelId="{EA0906C4-1CCD-4048-BC04-60675D2ADC2C}" type="sibTrans" cxnId="{EFBE1FA6-F130-4D31-9F54-558D11426C0D}">
      <dgm:prSet/>
      <dgm:spPr/>
      <dgm:t>
        <a:bodyPr/>
        <a:lstStyle/>
        <a:p>
          <a:endParaRPr lang="ru-RU"/>
        </a:p>
      </dgm:t>
    </dgm:pt>
    <dgm:pt modelId="{2E0E7676-78EC-4708-9A03-A47825CC7FF6}">
      <dgm:prSet phldrT="[Текст]"/>
      <dgm:spPr/>
      <dgm:t>
        <a:bodyPr/>
        <a:lstStyle/>
        <a:p>
          <a:r>
            <a:rPr lang="ru-RU" dirty="0" err="1" smtClean="0"/>
            <a:t>Китоб</a:t>
          </a:r>
          <a:endParaRPr lang="ru-RU" dirty="0"/>
        </a:p>
      </dgm:t>
    </dgm:pt>
    <dgm:pt modelId="{98345876-6F6B-4294-8F7E-91E95D35B8BA}" type="parTrans" cxnId="{A757C1B4-0816-42D9-A2E9-87394A58034B}">
      <dgm:prSet/>
      <dgm:spPr/>
      <dgm:t>
        <a:bodyPr/>
        <a:lstStyle/>
        <a:p>
          <a:endParaRPr lang="ru-RU"/>
        </a:p>
      </dgm:t>
    </dgm:pt>
    <dgm:pt modelId="{9A212001-E450-4D15-9E5E-AC33B64858AC}" type="sibTrans" cxnId="{A757C1B4-0816-42D9-A2E9-87394A58034B}">
      <dgm:prSet/>
      <dgm:spPr/>
      <dgm:t>
        <a:bodyPr/>
        <a:lstStyle/>
        <a:p>
          <a:endParaRPr lang="ru-RU"/>
        </a:p>
      </dgm:t>
    </dgm:pt>
    <dgm:pt modelId="{DE51B343-8716-4A92-9E99-51F515CCD013}" type="pres">
      <dgm:prSet presAssocID="{2E371C39-7C44-4288-B861-A7577440EE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5008E8-40B3-42A2-9D1D-1CF8B6914713}" type="pres">
      <dgm:prSet presAssocID="{B716D4E1-26F6-40F2-B006-E7D9829F766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3FB07F-D557-4D03-8C3C-F031CFF11176}" type="pres">
      <dgm:prSet presAssocID="{FC4BB306-6F69-46DE-AFFF-463E2BBE2045}" presName="sibTrans" presStyleCnt="0"/>
      <dgm:spPr/>
    </dgm:pt>
    <dgm:pt modelId="{5A20435F-14FB-4C03-A10A-B828157ADA5D}" type="pres">
      <dgm:prSet presAssocID="{508AE4FA-1004-4003-B96F-EC60A877C07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53286-F1EA-4700-94E9-DB67BEA94775}" type="pres">
      <dgm:prSet presAssocID="{1547ECF9-268A-4A77-95E2-B47961F82506}" presName="sibTrans" presStyleCnt="0"/>
      <dgm:spPr/>
    </dgm:pt>
    <dgm:pt modelId="{996984D4-43EB-44DD-AF5F-A46043B9FC60}" type="pres">
      <dgm:prSet presAssocID="{5363271A-0C51-43BE-90DB-8EB0567B95A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45DB45-CD79-4070-9B10-F902F01C9B02}" type="pres">
      <dgm:prSet presAssocID="{E48DB496-FCD3-4BC5-929F-7D643F215C6D}" presName="sibTrans" presStyleCnt="0"/>
      <dgm:spPr/>
    </dgm:pt>
    <dgm:pt modelId="{0D0C41F0-9E6F-4F6B-9D8F-EDD2BE5A4DD2}" type="pres">
      <dgm:prSet presAssocID="{221D14DA-C110-4705-8992-76A25CD916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E18F6-1047-4408-AF4A-BB9E08CFAD28}" type="pres">
      <dgm:prSet presAssocID="{EA0906C4-1CCD-4048-BC04-60675D2ADC2C}" presName="sibTrans" presStyleCnt="0"/>
      <dgm:spPr/>
    </dgm:pt>
    <dgm:pt modelId="{A52ABBE5-CF43-413C-859C-F1146CA5A657}" type="pres">
      <dgm:prSet presAssocID="{2E0E7676-78EC-4708-9A03-A47825CC7FF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66448F-779C-4DC7-A6A2-EEF663580FC3}" type="presOf" srcId="{2E0E7676-78EC-4708-9A03-A47825CC7FF6}" destId="{A52ABBE5-CF43-413C-859C-F1146CA5A657}" srcOrd="0" destOrd="0" presId="urn:microsoft.com/office/officeart/2005/8/layout/default"/>
    <dgm:cxn modelId="{924DE983-5027-4990-A5ED-FC8080840B17}" type="presOf" srcId="{B716D4E1-26F6-40F2-B006-E7D9829F7669}" destId="{095008E8-40B3-42A2-9D1D-1CF8B6914713}" srcOrd="0" destOrd="0" presId="urn:microsoft.com/office/officeart/2005/8/layout/default"/>
    <dgm:cxn modelId="{A757C1B4-0816-42D9-A2E9-87394A58034B}" srcId="{2E371C39-7C44-4288-B861-A7577440EECD}" destId="{2E0E7676-78EC-4708-9A03-A47825CC7FF6}" srcOrd="4" destOrd="0" parTransId="{98345876-6F6B-4294-8F7E-91E95D35B8BA}" sibTransId="{9A212001-E450-4D15-9E5E-AC33B64858AC}"/>
    <dgm:cxn modelId="{0835C85F-0BC2-4571-A8C3-C77680F9FEFA}" type="presOf" srcId="{508AE4FA-1004-4003-B96F-EC60A877C07D}" destId="{5A20435F-14FB-4C03-A10A-B828157ADA5D}" srcOrd="0" destOrd="0" presId="urn:microsoft.com/office/officeart/2005/8/layout/default"/>
    <dgm:cxn modelId="{970D8264-BE1B-4299-8F46-955DAE397677}" srcId="{2E371C39-7C44-4288-B861-A7577440EECD}" destId="{B716D4E1-26F6-40F2-B006-E7D9829F7669}" srcOrd="0" destOrd="0" parTransId="{CB738493-4AB7-4304-A7D1-2A11890F29F1}" sibTransId="{FC4BB306-6F69-46DE-AFFF-463E2BBE2045}"/>
    <dgm:cxn modelId="{D47507E6-5905-4920-A96B-A58263E2CC23}" type="presOf" srcId="{2E371C39-7C44-4288-B861-A7577440EECD}" destId="{DE51B343-8716-4A92-9E99-51F515CCD013}" srcOrd="0" destOrd="0" presId="urn:microsoft.com/office/officeart/2005/8/layout/default"/>
    <dgm:cxn modelId="{82FF93FE-AC39-4A35-9518-611C7112FBA2}" type="presOf" srcId="{221D14DA-C110-4705-8992-76A25CD9169A}" destId="{0D0C41F0-9E6F-4F6B-9D8F-EDD2BE5A4DD2}" srcOrd="0" destOrd="0" presId="urn:microsoft.com/office/officeart/2005/8/layout/default"/>
    <dgm:cxn modelId="{EFBE1FA6-F130-4D31-9F54-558D11426C0D}" srcId="{2E371C39-7C44-4288-B861-A7577440EECD}" destId="{221D14DA-C110-4705-8992-76A25CD9169A}" srcOrd="3" destOrd="0" parTransId="{4907B876-C5C2-4061-9914-F30A69F44E63}" sibTransId="{EA0906C4-1CCD-4048-BC04-60675D2ADC2C}"/>
    <dgm:cxn modelId="{A43708F6-E0F0-4D9E-B8C0-7DD71A1464A1}" type="presOf" srcId="{5363271A-0C51-43BE-90DB-8EB0567B95AF}" destId="{996984D4-43EB-44DD-AF5F-A46043B9FC60}" srcOrd="0" destOrd="0" presId="urn:microsoft.com/office/officeart/2005/8/layout/default"/>
    <dgm:cxn modelId="{D0125C37-62F3-486F-8F22-A2F041FB9B4B}" srcId="{2E371C39-7C44-4288-B861-A7577440EECD}" destId="{5363271A-0C51-43BE-90DB-8EB0567B95AF}" srcOrd="2" destOrd="0" parTransId="{A8146C8F-E33B-4043-8775-90E860267E2D}" sibTransId="{E48DB496-FCD3-4BC5-929F-7D643F215C6D}"/>
    <dgm:cxn modelId="{F0C6507E-EE9D-4F54-8065-2D11A9A1EE89}" srcId="{2E371C39-7C44-4288-B861-A7577440EECD}" destId="{508AE4FA-1004-4003-B96F-EC60A877C07D}" srcOrd="1" destOrd="0" parTransId="{BC92736D-0543-49B8-8538-A6AC8D814629}" sibTransId="{1547ECF9-268A-4A77-95E2-B47961F82506}"/>
    <dgm:cxn modelId="{E4AB69D3-C67D-4106-9054-7DCC2E5FBC00}" type="presParOf" srcId="{DE51B343-8716-4A92-9E99-51F515CCD013}" destId="{095008E8-40B3-42A2-9D1D-1CF8B6914713}" srcOrd="0" destOrd="0" presId="urn:microsoft.com/office/officeart/2005/8/layout/default"/>
    <dgm:cxn modelId="{74E415BD-9F34-4029-B571-BDFA59E48DF7}" type="presParOf" srcId="{DE51B343-8716-4A92-9E99-51F515CCD013}" destId="{893FB07F-D557-4D03-8C3C-F031CFF11176}" srcOrd="1" destOrd="0" presId="urn:microsoft.com/office/officeart/2005/8/layout/default"/>
    <dgm:cxn modelId="{85B5990F-11E1-461C-8797-5A8EA3AE2CAE}" type="presParOf" srcId="{DE51B343-8716-4A92-9E99-51F515CCD013}" destId="{5A20435F-14FB-4C03-A10A-B828157ADA5D}" srcOrd="2" destOrd="0" presId="urn:microsoft.com/office/officeart/2005/8/layout/default"/>
    <dgm:cxn modelId="{D7EE22FC-E2A6-4B61-895D-A84C5A65E76E}" type="presParOf" srcId="{DE51B343-8716-4A92-9E99-51F515CCD013}" destId="{EAD53286-F1EA-4700-94E9-DB67BEA94775}" srcOrd="3" destOrd="0" presId="urn:microsoft.com/office/officeart/2005/8/layout/default"/>
    <dgm:cxn modelId="{9C51DF73-E0BC-45B4-B5EC-78F74A2FA7F1}" type="presParOf" srcId="{DE51B343-8716-4A92-9E99-51F515CCD013}" destId="{996984D4-43EB-44DD-AF5F-A46043B9FC60}" srcOrd="4" destOrd="0" presId="urn:microsoft.com/office/officeart/2005/8/layout/default"/>
    <dgm:cxn modelId="{D92E3112-91CC-4038-B30C-02BFE4C71FCB}" type="presParOf" srcId="{DE51B343-8716-4A92-9E99-51F515CCD013}" destId="{7D45DB45-CD79-4070-9B10-F902F01C9B02}" srcOrd="5" destOrd="0" presId="urn:microsoft.com/office/officeart/2005/8/layout/default"/>
    <dgm:cxn modelId="{CEB070AD-159A-4CD9-B0EC-660A5B7422A1}" type="presParOf" srcId="{DE51B343-8716-4A92-9E99-51F515CCD013}" destId="{0D0C41F0-9E6F-4F6B-9D8F-EDD2BE5A4DD2}" srcOrd="6" destOrd="0" presId="urn:microsoft.com/office/officeart/2005/8/layout/default"/>
    <dgm:cxn modelId="{35F0277C-EF20-47FF-94D4-C79B3B06774F}" type="presParOf" srcId="{DE51B343-8716-4A92-9E99-51F515CCD013}" destId="{194E18F6-1047-4408-AF4A-BB9E08CFAD28}" srcOrd="7" destOrd="0" presId="urn:microsoft.com/office/officeart/2005/8/layout/default"/>
    <dgm:cxn modelId="{758C686A-03D7-4852-BF1A-ACAD9A548813}" type="presParOf" srcId="{DE51B343-8716-4A92-9E99-51F515CCD013}" destId="{A52ABBE5-CF43-413C-859C-F1146CA5A65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C9F6C-4729-4614-B376-C9B5E197F45D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3640FF-3FB0-439E-B337-DFEB134E7D1E}">
      <dgm:prSet phldrT="[Текст]"/>
      <dgm:spPr/>
      <dgm:t>
        <a:bodyPr/>
        <a:lstStyle/>
        <a:p>
          <a:r>
            <a:rPr lang="ru-RU" dirty="0" err="1" smtClean="0"/>
            <a:t>Иснод</a:t>
          </a:r>
          <a:endParaRPr lang="ru-RU" dirty="0"/>
        </a:p>
      </dgm:t>
    </dgm:pt>
    <dgm:pt modelId="{3BCED850-7CAF-4F34-BD89-CE332D3F4551}" type="parTrans" cxnId="{B7B47EF4-E763-474F-8C35-F5B03E077280}">
      <dgm:prSet/>
      <dgm:spPr/>
      <dgm:t>
        <a:bodyPr/>
        <a:lstStyle/>
        <a:p>
          <a:endParaRPr lang="ru-RU"/>
        </a:p>
      </dgm:t>
    </dgm:pt>
    <dgm:pt modelId="{1B8A66AA-6A52-4B2C-A603-1C774FC23103}" type="sibTrans" cxnId="{B7B47EF4-E763-474F-8C35-F5B03E077280}">
      <dgm:prSet/>
      <dgm:spPr/>
      <dgm:t>
        <a:bodyPr/>
        <a:lstStyle/>
        <a:p>
          <a:endParaRPr lang="ru-RU"/>
        </a:p>
      </dgm:t>
    </dgm:pt>
    <dgm:pt modelId="{07F6574F-79DD-4F3D-AE6A-56AA14C708C9}">
      <dgm:prSet phldrT="[Текст]"/>
      <dgm:spPr/>
      <dgm:t>
        <a:bodyPr/>
        <a:lstStyle/>
        <a:p>
          <a:r>
            <a:rPr lang="ru-RU" dirty="0" err="1" smtClean="0"/>
            <a:t>Матн</a:t>
          </a:r>
          <a:endParaRPr lang="ru-RU" dirty="0"/>
        </a:p>
      </dgm:t>
    </dgm:pt>
    <dgm:pt modelId="{8454CFC1-9BCD-4851-9673-BAC0BDB095EA}" type="parTrans" cxnId="{9947C87A-BCE6-49C3-AC7E-E9DD2C6D9ABB}">
      <dgm:prSet/>
      <dgm:spPr/>
      <dgm:t>
        <a:bodyPr/>
        <a:lstStyle/>
        <a:p>
          <a:endParaRPr lang="ru-RU"/>
        </a:p>
      </dgm:t>
    </dgm:pt>
    <dgm:pt modelId="{251AD72C-8EC0-41B7-B975-95C58AFDA2F0}" type="sibTrans" cxnId="{9947C87A-BCE6-49C3-AC7E-E9DD2C6D9ABB}">
      <dgm:prSet/>
      <dgm:spPr/>
      <dgm:t>
        <a:bodyPr/>
        <a:lstStyle/>
        <a:p>
          <a:endParaRPr lang="ru-RU"/>
        </a:p>
      </dgm:t>
    </dgm:pt>
    <dgm:pt modelId="{3C81F7CD-3F9E-4CF0-989A-3BB5F2566377}" type="pres">
      <dgm:prSet presAssocID="{2C2C9F6C-4729-4614-B376-C9B5E197F45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509D40-7823-4D49-B077-4334B30BFF6A}" type="pres">
      <dgm:prSet presAssocID="{2C2C9F6C-4729-4614-B376-C9B5E197F45D}" presName="ribbon" presStyleLbl="node1" presStyleIdx="0" presStyleCnt="1"/>
      <dgm:spPr/>
    </dgm:pt>
    <dgm:pt modelId="{48C48195-76A5-4F85-A144-FC3FB3C6455E}" type="pres">
      <dgm:prSet presAssocID="{2C2C9F6C-4729-4614-B376-C9B5E197F45D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313C35-6E6E-4628-AE9F-6EA7350427F8}" type="pres">
      <dgm:prSet presAssocID="{2C2C9F6C-4729-4614-B376-C9B5E197F45D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AF0298-75EA-40DC-9520-A4A05039409C}" type="presOf" srcId="{A93640FF-3FB0-439E-B337-DFEB134E7D1E}" destId="{48C48195-76A5-4F85-A144-FC3FB3C6455E}" srcOrd="0" destOrd="0" presId="urn:microsoft.com/office/officeart/2005/8/layout/arrow6"/>
    <dgm:cxn modelId="{B8467D11-D552-4426-BBE7-51B77B6D747F}" type="presOf" srcId="{2C2C9F6C-4729-4614-B376-C9B5E197F45D}" destId="{3C81F7CD-3F9E-4CF0-989A-3BB5F2566377}" srcOrd="0" destOrd="0" presId="urn:microsoft.com/office/officeart/2005/8/layout/arrow6"/>
    <dgm:cxn modelId="{B7B47EF4-E763-474F-8C35-F5B03E077280}" srcId="{2C2C9F6C-4729-4614-B376-C9B5E197F45D}" destId="{A93640FF-3FB0-439E-B337-DFEB134E7D1E}" srcOrd="0" destOrd="0" parTransId="{3BCED850-7CAF-4F34-BD89-CE332D3F4551}" sibTransId="{1B8A66AA-6A52-4B2C-A603-1C774FC23103}"/>
    <dgm:cxn modelId="{9947C87A-BCE6-49C3-AC7E-E9DD2C6D9ABB}" srcId="{2C2C9F6C-4729-4614-B376-C9B5E197F45D}" destId="{07F6574F-79DD-4F3D-AE6A-56AA14C708C9}" srcOrd="1" destOrd="0" parTransId="{8454CFC1-9BCD-4851-9673-BAC0BDB095EA}" sibTransId="{251AD72C-8EC0-41B7-B975-95C58AFDA2F0}"/>
    <dgm:cxn modelId="{95674392-2A85-4C61-B46F-6AABE55A9952}" type="presOf" srcId="{07F6574F-79DD-4F3D-AE6A-56AA14C708C9}" destId="{BC313C35-6E6E-4628-AE9F-6EA7350427F8}" srcOrd="0" destOrd="0" presId="urn:microsoft.com/office/officeart/2005/8/layout/arrow6"/>
    <dgm:cxn modelId="{DF343836-9B0B-48F7-8E9F-EF50B10ED66B}" type="presParOf" srcId="{3C81F7CD-3F9E-4CF0-989A-3BB5F2566377}" destId="{22509D40-7823-4D49-B077-4334B30BFF6A}" srcOrd="0" destOrd="0" presId="urn:microsoft.com/office/officeart/2005/8/layout/arrow6"/>
    <dgm:cxn modelId="{BA62FF5F-F3C9-4D20-83BF-DF8C226B74EF}" type="presParOf" srcId="{3C81F7CD-3F9E-4CF0-989A-3BB5F2566377}" destId="{48C48195-76A5-4F85-A144-FC3FB3C6455E}" srcOrd="1" destOrd="0" presId="urn:microsoft.com/office/officeart/2005/8/layout/arrow6"/>
    <dgm:cxn modelId="{6C3B678A-AA68-4A6F-8B05-C8F6D2704C69}" type="presParOf" srcId="{3C81F7CD-3F9E-4CF0-989A-3BB5F2566377}" destId="{BC313C35-6E6E-4628-AE9F-6EA7350427F8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462593-6DA1-4BA5-ADE5-CB54C6354CA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73C68C-25C8-4132-ABE9-47A45E45EF74}">
      <dgm:prSet phldrT="[Текст]"/>
      <dgm:spPr/>
      <dgm:t>
        <a:bodyPr/>
        <a:lstStyle/>
        <a:p>
          <a:r>
            <a:rPr lang="ru-RU" dirty="0" err="1" smtClean="0"/>
            <a:t>Хадиснинг</a:t>
          </a:r>
          <a:r>
            <a:rPr lang="ru-RU" dirty="0" smtClean="0"/>
            <a:t> </a:t>
          </a:r>
          <a:r>
            <a:rPr lang="ru-RU" dirty="0" err="1" smtClean="0"/>
            <a:t>янги</a:t>
          </a:r>
          <a:r>
            <a:rPr lang="ru-RU" dirty="0" smtClean="0"/>
            <a:t> </a:t>
          </a:r>
          <a:r>
            <a:rPr lang="ru-RU" dirty="0" err="1" smtClean="0"/>
            <a:t>тупламлари</a:t>
          </a:r>
          <a:r>
            <a:rPr lang="ru-RU" dirty="0" smtClean="0"/>
            <a:t> .</a:t>
          </a:r>
          <a:endParaRPr lang="ru-RU" dirty="0"/>
        </a:p>
      </dgm:t>
    </dgm:pt>
    <dgm:pt modelId="{EAA0AEEB-4B97-4D76-BCD9-51F6F89E2594}" type="parTrans" cxnId="{F91D671E-1360-43C6-83CF-C70D18325572}">
      <dgm:prSet/>
      <dgm:spPr/>
      <dgm:t>
        <a:bodyPr/>
        <a:lstStyle/>
        <a:p>
          <a:endParaRPr lang="ru-RU"/>
        </a:p>
      </dgm:t>
    </dgm:pt>
    <dgm:pt modelId="{4F706E52-70EC-4209-B2D1-2AFE8ACED9AC}" type="sibTrans" cxnId="{F91D671E-1360-43C6-83CF-C70D18325572}">
      <dgm:prSet/>
      <dgm:spPr/>
      <dgm:t>
        <a:bodyPr/>
        <a:lstStyle/>
        <a:p>
          <a:endParaRPr lang="ru-RU"/>
        </a:p>
      </dgm:t>
    </dgm:pt>
    <dgm:pt modelId="{E765C29C-5BE8-4940-A54C-ABB9FD0ECF19}">
      <dgm:prSet phldrT="[Текст]"/>
      <dgm:spPr/>
      <dgm:t>
        <a:bodyPr/>
        <a:lstStyle/>
        <a:p>
          <a:r>
            <a:rPr lang="ru-RU" dirty="0" err="1" smtClean="0"/>
            <a:t>сунан</a:t>
          </a:r>
          <a:endParaRPr lang="ru-RU" dirty="0"/>
        </a:p>
      </dgm:t>
    </dgm:pt>
    <dgm:pt modelId="{51C7F23D-EDAE-457B-ACF0-08762ACD73E7}" type="parTrans" cxnId="{56630483-D5E2-4F26-BC31-598223168160}">
      <dgm:prSet/>
      <dgm:spPr/>
      <dgm:t>
        <a:bodyPr/>
        <a:lstStyle/>
        <a:p>
          <a:endParaRPr lang="ru-RU"/>
        </a:p>
      </dgm:t>
    </dgm:pt>
    <dgm:pt modelId="{B88F637F-B57A-467B-8B62-3824E645B1F4}" type="sibTrans" cxnId="{56630483-D5E2-4F26-BC31-598223168160}">
      <dgm:prSet/>
      <dgm:spPr/>
      <dgm:t>
        <a:bodyPr/>
        <a:lstStyle/>
        <a:p>
          <a:endParaRPr lang="ru-RU"/>
        </a:p>
      </dgm:t>
    </dgm:pt>
    <dgm:pt modelId="{80ADAB24-1C5C-4FFD-80B9-9D977C4E5244}">
      <dgm:prSet phldrT="[Текст]"/>
      <dgm:spPr/>
      <dgm:t>
        <a:bodyPr/>
        <a:lstStyle/>
        <a:p>
          <a:r>
            <a:rPr lang="ru-RU" dirty="0" err="1" smtClean="0"/>
            <a:t>сахих</a:t>
          </a:r>
          <a:endParaRPr lang="ru-RU" dirty="0"/>
        </a:p>
      </dgm:t>
    </dgm:pt>
    <dgm:pt modelId="{FE05B5B7-19F4-4DBC-908E-24E08516B1B5}" type="parTrans" cxnId="{F19F8FED-5B52-4601-8B0D-D4CE7EF4CF1F}">
      <dgm:prSet/>
      <dgm:spPr/>
      <dgm:t>
        <a:bodyPr/>
        <a:lstStyle/>
        <a:p>
          <a:endParaRPr lang="ru-RU"/>
        </a:p>
      </dgm:t>
    </dgm:pt>
    <dgm:pt modelId="{E7BBB655-BF5F-4F5E-A9F0-47515D2EF850}" type="sibTrans" cxnId="{F19F8FED-5B52-4601-8B0D-D4CE7EF4CF1F}">
      <dgm:prSet/>
      <dgm:spPr/>
      <dgm:t>
        <a:bodyPr/>
        <a:lstStyle/>
        <a:p>
          <a:endParaRPr lang="ru-RU"/>
        </a:p>
      </dgm:t>
    </dgm:pt>
    <dgm:pt modelId="{045931EF-AE96-4BAF-84D6-76B46A04FBE3}">
      <dgm:prSet phldrT="[Текст]"/>
      <dgm:spPr/>
      <dgm:t>
        <a:bodyPr/>
        <a:lstStyle/>
        <a:p>
          <a:r>
            <a:rPr lang="ru-RU" dirty="0" err="1" smtClean="0"/>
            <a:t>жоъме</a:t>
          </a:r>
          <a:endParaRPr lang="ru-RU" dirty="0"/>
        </a:p>
      </dgm:t>
    </dgm:pt>
    <dgm:pt modelId="{558327A2-5C09-4EED-8FF3-B32261AC3914}" type="parTrans" cxnId="{98306628-0BDC-4AF3-AD2B-9B74C2179EC3}">
      <dgm:prSet/>
      <dgm:spPr/>
      <dgm:t>
        <a:bodyPr/>
        <a:lstStyle/>
        <a:p>
          <a:endParaRPr lang="ru-RU"/>
        </a:p>
      </dgm:t>
    </dgm:pt>
    <dgm:pt modelId="{469C38AF-C8D5-43DC-A773-3CA624DF482E}" type="sibTrans" cxnId="{98306628-0BDC-4AF3-AD2B-9B74C2179EC3}">
      <dgm:prSet/>
      <dgm:spPr/>
      <dgm:t>
        <a:bodyPr/>
        <a:lstStyle/>
        <a:p>
          <a:endParaRPr lang="ru-RU"/>
        </a:p>
      </dgm:t>
    </dgm:pt>
    <dgm:pt modelId="{2D4B3CE1-8937-4173-B1CF-DE9A70EEAF02}" type="pres">
      <dgm:prSet presAssocID="{B4462593-6DA1-4BA5-ADE5-CB54C6354CA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C72654-073B-4146-8296-78B3138A06D8}" type="pres">
      <dgm:prSet presAssocID="{A673C68C-25C8-4132-ABE9-47A45E45EF74}" presName="roof" presStyleLbl="dkBgShp" presStyleIdx="0" presStyleCnt="2"/>
      <dgm:spPr/>
      <dgm:t>
        <a:bodyPr/>
        <a:lstStyle/>
        <a:p>
          <a:endParaRPr lang="ru-RU"/>
        </a:p>
      </dgm:t>
    </dgm:pt>
    <dgm:pt modelId="{E34FFF57-426F-49D2-9FC7-52F0D3E5968E}" type="pres">
      <dgm:prSet presAssocID="{A673C68C-25C8-4132-ABE9-47A45E45EF74}" presName="pillars" presStyleCnt="0"/>
      <dgm:spPr/>
    </dgm:pt>
    <dgm:pt modelId="{B3E894E1-B877-4FB6-B52D-540D64293E28}" type="pres">
      <dgm:prSet presAssocID="{A673C68C-25C8-4132-ABE9-47A45E45EF7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7A1B31-D0DC-4A59-865C-7B2B3B110BC3}" type="pres">
      <dgm:prSet presAssocID="{80ADAB24-1C5C-4FFD-80B9-9D977C4E524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AA191A-B5BF-4893-BDB4-0A6B909398BF}" type="pres">
      <dgm:prSet presAssocID="{045931EF-AE96-4BAF-84D6-76B46A04FBE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442ACB-172C-422F-9383-995268271FE1}" type="pres">
      <dgm:prSet presAssocID="{A673C68C-25C8-4132-ABE9-47A45E45EF74}" presName="base" presStyleLbl="dkBgShp" presStyleIdx="1" presStyleCnt="2"/>
      <dgm:spPr/>
    </dgm:pt>
  </dgm:ptLst>
  <dgm:cxnLst>
    <dgm:cxn modelId="{F91D671E-1360-43C6-83CF-C70D18325572}" srcId="{B4462593-6DA1-4BA5-ADE5-CB54C6354CAF}" destId="{A673C68C-25C8-4132-ABE9-47A45E45EF74}" srcOrd="0" destOrd="0" parTransId="{EAA0AEEB-4B97-4D76-BCD9-51F6F89E2594}" sibTransId="{4F706E52-70EC-4209-B2D1-2AFE8ACED9AC}"/>
    <dgm:cxn modelId="{98306628-0BDC-4AF3-AD2B-9B74C2179EC3}" srcId="{A673C68C-25C8-4132-ABE9-47A45E45EF74}" destId="{045931EF-AE96-4BAF-84D6-76B46A04FBE3}" srcOrd="2" destOrd="0" parTransId="{558327A2-5C09-4EED-8FF3-B32261AC3914}" sibTransId="{469C38AF-C8D5-43DC-A773-3CA624DF482E}"/>
    <dgm:cxn modelId="{2C617B46-2667-4DDA-AC63-FFFBE4AB89FF}" type="presOf" srcId="{E765C29C-5BE8-4940-A54C-ABB9FD0ECF19}" destId="{B3E894E1-B877-4FB6-B52D-540D64293E28}" srcOrd="0" destOrd="0" presId="urn:microsoft.com/office/officeart/2005/8/layout/hList3"/>
    <dgm:cxn modelId="{49B7333D-8045-4EC5-BCC5-3D7273792F4E}" type="presOf" srcId="{A673C68C-25C8-4132-ABE9-47A45E45EF74}" destId="{3CC72654-073B-4146-8296-78B3138A06D8}" srcOrd="0" destOrd="0" presId="urn:microsoft.com/office/officeart/2005/8/layout/hList3"/>
    <dgm:cxn modelId="{051A3F47-3238-4ED9-B9E2-44AFDD61C9C4}" type="presOf" srcId="{B4462593-6DA1-4BA5-ADE5-CB54C6354CAF}" destId="{2D4B3CE1-8937-4173-B1CF-DE9A70EEAF02}" srcOrd="0" destOrd="0" presId="urn:microsoft.com/office/officeart/2005/8/layout/hList3"/>
    <dgm:cxn modelId="{56630483-D5E2-4F26-BC31-598223168160}" srcId="{A673C68C-25C8-4132-ABE9-47A45E45EF74}" destId="{E765C29C-5BE8-4940-A54C-ABB9FD0ECF19}" srcOrd="0" destOrd="0" parTransId="{51C7F23D-EDAE-457B-ACF0-08762ACD73E7}" sibTransId="{B88F637F-B57A-467B-8B62-3824E645B1F4}"/>
    <dgm:cxn modelId="{D7CC69A2-00F5-4311-A51E-A2FE9A491F5E}" type="presOf" srcId="{045931EF-AE96-4BAF-84D6-76B46A04FBE3}" destId="{60AA191A-B5BF-4893-BDB4-0A6B909398BF}" srcOrd="0" destOrd="0" presId="urn:microsoft.com/office/officeart/2005/8/layout/hList3"/>
    <dgm:cxn modelId="{63BEF571-6973-4CA4-88DC-5766C4D1A7AF}" type="presOf" srcId="{80ADAB24-1C5C-4FFD-80B9-9D977C4E5244}" destId="{E17A1B31-D0DC-4A59-865C-7B2B3B110BC3}" srcOrd="0" destOrd="0" presId="urn:microsoft.com/office/officeart/2005/8/layout/hList3"/>
    <dgm:cxn modelId="{F19F8FED-5B52-4601-8B0D-D4CE7EF4CF1F}" srcId="{A673C68C-25C8-4132-ABE9-47A45E45EF74}" destId="{80ADAB24-1C5C-4FFD-80B9-9D977C4E5244}" srcOrd="1" destOrd="0" parTransId="{FE05B5B7-19F4-4DBC-908E-24E08516B1B5}" sibTransId="{E7BBB655-BF5F-4F5E-A9F0-47515D2EF850}"/>
    <dgm:cxn modelId="{D72F5823-D5E4-4145-B6EB-498758A205B7}" type="presParOf" srcId="{2D4B3CE1-8937-4173-B1CF-DE9A70EEAF02}" destId="{3CC72654-073B-4146-8296-78B3138A06D8}" srcOrd="0" destOrd="0" presId="urn:microsoft.com/office/officeart/2005/8/layout/hList3"/>
    <dgm:cxn modelId="{10FE47FE-9470-4F07-9668-B5DA2C4C0996}" type="presParOf" srcId="{2D4B3CE1-8937-4173-B1CF-DE9A70EEAF02}" destId="{E34FFF57-426F-49D2-9FC7-52F0D3E5968E}" srcOrd="1" destOrd="0" presId="urn:microsoft.com/office/officeart/2005/8/layout/hList3"/>
    <dgm:cxn modelId="{19EB65B3-2097-464C-951A-5D7E066E7470}" type="presParOf" srcId="{E34FFF57-426F-49D2-9FC7-52F0D3E5968E}" destId="{B3E894E1-B877-4FB6-B52D-540D64293E28}" srcOrd="0" destOrd="0" presId="urn:microsoft.com/office/officeart/2005/8/layout/hList3"/>
    <dgm:cxn modelId="{5347DC4F-9057-4FFD-B8C6-231A83C4A052}" type="presParOf" srcId="{E34FFF57-426F-49D2-9FC7-52F0D3E5968E}" destId="{E17A1B31-D0DC-4A59-865C-7B2B3B110BC3}" srcOrd="1" destOrd="0" presId="urn:microsoft.com/office/officeart/2005/8/layout/hList3"/>
    <dgm:cxn modelId="{E3D7B975-7F79-40CC-9CEA-D9CA8C24F9FE}" type="presParOf" srcId="{E34FFF57-426F-49D2-9FC7-52F0D3E5968E}" destId="{60AA191A-B5BF-4893-BDB4-0A6B909398BF}" srcOrd="2" destOrd="0" presId="urn:microsoft.com/office/officeart/2005/8/layout/hList3"/>
    <dgm:cxn modelId="{28978FCD-E716-4DAD-AB07-FF130C7565AA}" type="presParOf" srcId="{2D4B3CE1-8937-4173-B1CF-DE9A70EEAF02}" destId="{97442ACB-172C-422F-9383-995268271FE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F8C813-20A9-4573-9E82-B0B19945DC9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6C8AB3-42E3-4F29-9111-B7DE1394B0EE}">
      <dgm:prSet phldrT="[Текст]"/>
      <dgm:spPr/>
      <dgm:t>
        <a:bodyPr/>
        <a:lstStyle/>
        <a:p>
          <a:r>
            <a:rPr lang="ru-RU" dirty="0" err="1" smtClean="0"/>
            <a:t>Имом</a:t>
          </a:r>
          <a:r>
            <a:rPr lang="ru-RU" dirty="0" smtClean="0"/>
            <a:t>  Ал-     </a:t>
          </a:r>
          <a:r>
            <a:rPr lang="ru-RU" dirty="0" err="1" smtClean="0"/>
            <a:t>Бухорий</a:t>
          </a:r>
          <a:endParaRPr lang="ru-RU" dirty="0"/>
        </a:p>
      </dgm:t>
    </dgm:pt>
    <dgm:pt modelId="{B599AAC6-6BD2-4ED4-9110-E4789F55B32F}" type="parTrans" cxnId="{26A80066-8C5A-493D-876A-71E106E7B724}">
      <dgm:prSet/>
      <dgm:spPr/>
      <dgm:t>
        <a:bodyPr/>
        <a:lstStyle/>
        <a:p>
          <a:endParaRPr lang="ru-RU"/>
        </a:p>
      </dgm:t>
    </dgm:pt>
    <dgm:pt modelId="{FAF84F87-AD14-4423-9A20-34036D963B04}" type="sibTrans" cxnId="{26A80066-8C5A-493D-876A-71E106E7B724}">
      <dgm:prSet/>
      <dgm:spPr/>
      <dgm:t>
        <a:bodyPr/>
        <a:lstStyle/>
        <a:p>
          <a:endParaRPr lang="ru-RU"/>
        </a:p>
      </dgm:t>
    </dgm:pt>
    <dgm:pt modelId="{7B86EF7D-1B03-4797-A745-7B50681114BF}">
      <dgm:prSet phldrT="[Текст]"/>
      <dgm:spPr/>
      <dgm:t>
        <a:bodyPr/>
        <a:lstStyle/>
        <a:p>
          <a:r>
            <a:rPr lang="ru-RU" dirty="0" err="1" smtClean="0"/>
            <a:t>Имом</a:t>
          </a:r>
          <a:r>
            <a:rPr lang="ru-RU" dirty="0" smtClean="0"/>
            <a:t> </a:t>
          </a:r>
          <a:r>
            <a:rPr lang="ru-RU" dirty="0" err="1" smtClean="0"/>
            <a:t>Ат</a:t>
          </a:r>
          <a:r>
            <a:rPr lang="ru-RU" dirty="0" smtClean="0"/>
            <a:t>- </a:t>
          </a:r>
          <a:r>
            <a:rPr lang="ru-RU" dirty="0" err="1" smtClean="0"/>
            <a:t>Термизий</a:t>
          </a:r>
          <a:endParaRPr lang="ru-RU" dirty="0"/>
        </a:p>
      </dgm:t>
    </dgm:pt>
    <dgm:pt modelId="{7A4C281D-C52E-4AB5-AECE-75655A0CB6E9}" type="parTrans" cxnId="{7CD378F0-A3AF-4CFC-9EA4-C2904C369060}">
      <dgm:prSet/>
      <dgm:spPr/>
      <dgm:t>
        <a:bodyPr/>
        <a:lstStyle/>
        <a:p>
          <a:endParaRPr lang="ru-RU"/>
        </a:p>
      </dgm:t>
    </dgm:pt>
    <dgm:pt modelId="{FECB94C0-8E28-4418-A50E-99608C79A190}" type="sibTrans" cxnId="{7CD378F0-A3AF-4CFC-9EA4-C2904C369060}">
      <dgm:prSet/>
      <dgm:spPr/>
      <dgm:t>
        <a:bodyPr/>
        <a:lstStyle/>
        <a:p>
          <a:endParaRPr lang="ru-RU"/>
        </a:p>
      </dgm:t>
    </dgm:pt>
    <dgm:pt modelId="{B148490A-511B-4C42-91E6-237998FD9CC7}">
      <dgm:prSet phldrT="[Текст]"/>
      <dgm:spPr/>
      <dgm:t>
        <a:bodyPr/>
        <a:lstStyle/>
        <a:p>
          <a:r>
            <a:rPr lang="ru-RU" dirty="0" err="1" smtClean="0"/>
            <a:t>Имом</a:t>
          </a:r>
          <a:r>
            <a:rPr lang="ru-RU" dirty="0" smtClean="0"/>
            <a:t> </a:t>
          </a:r>
          <a:r>
            <a:rPr lang="ru-RU" dirty="0" err="1" smtClean="0"/>
            <a:t>Можжа</a:t>
          </a:r>
          <a:endParaRPr lang="ru-RU" dirty="0"/>
        </a:p>
      </dgm:t>
    </dgm:pt>
    <dgm:pt modelId="{4CD7A4FD-98DA-44BC-A828-10D575E91507}" type="parTrans" cxnId="{DC589715-7ADD-4A51-BA71-B38E66927444}">
      <dgm:prSet/>
      <dgm:spPr/>
      <dgm:t>
        <a:bodyPr/>
        <a:lstStyle/>
        <a:p>
          <a:endParaRPr lang="ru-RU"/>
        </a:p>
      </dgm:t>
    </dgm:pt>
    <dgm:pt modelId="{A14CE003-94B9-450C-ADE4-8E9B4E018BE8}" type="sibTrans" cxnId="{DC589715-7ADD-4A51-BA71-B38E66927444}">
      <dgm:prSet/>
      <dgm:spPr/>
      <dgm:t>
        <a:bodyPr/>
        <a:lstStyle/>
        <a:p>
          <a:endParaRPr lang="ru-RU"/>
        </a:p>
      </dgm:t>
    </dgm:pt>
    <dgm:pt modelId="{BA05927B-C2B5-46EA-8760-DDB60EED63A7}">
      <dgm:prSet phldrT="[Текст]"/>
      <dgm:spPr/>
      <dgm:t>
        <a:bodyPr/>
        <a:lstStyle/>
        <a:p>
          <a:r>
            <a:rPr lang="ru-RU" dirty="0" err="1" smtClean="0"/>
            <a:t>Имом</a:t>
          </a:r>
          <a:r>
            <a:rPr lang="ru-RU" dirty="0" smtClean="0"/>
            <a:t> </a:t>
          </a:r>
          <a:r>
            <a:rPr lang="ru-RU" dirty="0" err="1" smtClean="0"/>
            <a:t>Нишопурий</a:t>
          </a:r>
          <a:endParaRPr lang="ru-RU" dirty="0"/>
        </a:p>
      </dgm:t>
    </dgm:pt>
    <dgm:pt modelId="{76E709B3-9982-44DF-ADD9-BFDC8B871493}" type="parTrans" cxnId="{94772B7B-D129-4B97-B07D-8D26C842637A}">
      <dgm:prSet/>
      <dgm:spPr/>
      <dgm:t>
        <a:bodyPr/>
        <a:lstStyle/>
        <a:p>
          <a:endParaRPr lang="ru-RU"/>
        </a:p>
      </dgm:t>
    </dgm:pt>
    <dgm:pt modelId="{99F5F403-EBEB-4CD8-98F4-BCBB3A7F0941}" type="sibTrans" cxnId="{94772B7B-D129-4B97-B07D-8D26C842637A}">
      <dgm:prSet/>
      <dgm:spPr/>
      <dgm:t>
        <a:bodyPr/>
        <a:lstStyle/>
        <a:p>
          <a:endParaRPr lang="ru-RU"/>
        </a:p>
      </dgm:t>
    </dgm:pt>
    <dgm:pt modelId="{8299C8F9-71C4-4A08-B45A-AEADDCB9BDB7}">
      <dgm:prSet phldrT="[Текст]"/>
      <dgm:spPr/>
      <dgm:t>
        <a:bodyPr/>
        <a:lstStyle/>
        <a:p>
          <a:r>
            <a:rPr lang="ru-RU" dirty="0" err="1" smtClean="0"/>
            <a:t>Имом</a:t>
          </a:r>
          <a:r>
            <a:rPr lang="ru-RU" dirty="0" smtClean="0"/>
            <a:t> </a:t>
          </a:r>
          <a:r>
            <a:rPr lang="ru-RU" dirty="0" err="1" smtClean="0"/>
            <a:t>Довуд</a:t>
          </a:r>
          <a:endParaRPr lang="ru-RU" dirty="0"/>
        </a:p>
      </dgm:t>
    </dgm:pt>
    <dgm:pt modelId="{9FD0458B-E8A5-4682-9294-721D1F3C9830}" type="parTrans" cxnId="{509C6684-C838-426D-ABA0-5E65472D28A7}">
      <dgm:prSet/>
      <dgm:spPr/>
      <dgm:t>
        <a:bodyPr/>
        <a:lstStyle/>
        <a:p>
          <a:endParaRPr lang="ru-RU"/>
        </a:p>
      </dgm:t>
    </dgm:pt>
    <dgm:pt modelId="{AEE60272-F9D1-4B5A-9E24-2B00AAE8A7B9}" type="sibTrans" cxnId="{509C6684-C838-426D-ABA0-5E65472D28A7}">
      <dgm:prSet/>
      <dgm:spPr/>
      <dgm:t>
        <a:bodyPr/>
        <a:lstStyle/>
        <a:p>
          <a:endParaRPr lang="ru-RU"/>
        </a:p>
      </dgm:t>
    </dgm:pt>
    <dgm:pt modelId="{A4894CBF-A735-4D32-84B8-FBC03E39A1C1}">
      <dgm:prSet phldrT="[Текст]"/>
      <dgm:spPr/>
      <dgm:t>
        <a:bodyPr/>
        <a:lstStyle/>
        <a:p>
          <a:r>
            <a:rPr lang="ru-RU" dirty="0" err="1" smtClean="0"/>
            <a:t>Имом</a:t>
          </a:r>
          <a:r>
            <a:rPr lang="ru-RU" dirty="0" smtClean="0"/>
            <a:t> </a:t>
          </a:r>
          <a:r>
            <a:rPr lang="ru-RU" dirty="0" err="1" smtClean="0"/>
            <a:t>Нисоий</a:t>
          </a:r>
          <a:endParaRPr lang="ru-RU" dirty="0"/>
        </a:p>
      </dgm:t>
    </dgm:pt>
    <dgm:pt modelId="{C2FE12C0-195B-44CD-9DA3-D0C80010B024}" type="parTrans" cxnId="{2BB5C2C8-FAE2-40F3-B3D3-3D785FB9A02C}">
      <dgm:prSet/>
      <dgm:spPr/>
      <dgm:t>
        <a:bodyPr/>
        <a:lstStyle/>
        <a:p>
          <a:endParaRPr lang="ru-RU"/>
        </a:p>
      </dgm:t>
    </dgm:pt>
    <dgm:pt modelId="{E9FEEC5F-2707-47D4-ADB5-8FCA7B56B8A1}" type="sibTrans" cxnId="{2BB5C2C8-FAE2-40F3-B3D3-3D785FB9A02C}">
      <dgm:prSet/>
      <dgm:spPr/>
      <dgm:t>
        <a:bodyPr/>
        <a:lstStyle/>
        <a:p>
          <a:endParaRPr lang="ru-RU"/>
        </a:p>
      </dgm:t>
    </dgm:pt>
    <dgm:pt modelId="{E89AA469-3349-42C1-910A-71D7C2D141D9}" type="pres">
      <dgm:prSet presAssocID="{C9F8C813-20A9-4573-9E82-B0B19945DC9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C88FFA-A671-4212-859D-527E01AE4357}" type="pres">
      <dgm:prSet presAssocID="{886C8AB3-42E3-4F29-9111-B7DE1394B0EE}" presName="hierRoot1" presStyleCnt="0"/>
      <dgm:spPr/>
    </dgm:pt>
    <dgm:pt modelId="{9C3273D3-9C30-4293-8266-121E7E2F4452}" type="pres">
      <dgm:prSet presAssocID="{886C8AB3-42E3-4F29-9111-B7DE1394B0EE}" presName="composite" presStyleCnt="0"/>
      <dgm:spPr/>
    </dgm:pt>
    <dgm:pt modelId="{73483AB8-148C-493D-A91F-09591CF8BBCE}" type="pres">
      <dgm:prSet presAssocID="{886C8AB3-42E3-4F29-9111-B7DE1394B0EE}" presName="background" presStyleLbl="node0" presStyleIdx="0" presStyleCnt="1"/>
      <dgm:spPr/>
    </dgm:pt>
    <dgm:pt modelId="{D0B307AB-E148-4D18-BC97-F808EE64DECD}" type="pres">
      <dgm:prSet presAssocID="{886C8AB3-42E3-4F29-9111-B7DE1394B0E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58D3BA-96D9-4F94-89E4-840B97BDA793}" type="pres">
      <dgm:prSet presAssocID="{886C8AB3-42E3-4F29-9111-B7DE1394B0EE}" presName="hierChild2" presStyleCnt="0"/>
      <dgm:spPr/>
    </dgm:pt>
    <dgm:pt modelId="{79985B52-8FD0-44AD-8C7A-3D2D6F052382}" type="pres">
      <dgm:prSet presAssocID="{7A4C281D-C52E-4AB5-AECE-75655A0CB6E9}" presName="Name10" presStyleLbl="parChTrans1D2" presStyleIdx="0" presStyleCnt="2"/>
      <dgm:spPr/>
      <dgm:t>
        <a:bodyPr/>
        <a:lstStyle/>
        <a:p>
          <a:endParaRPr lang="ru-RU"/>
        </a:p>
      </dgm:t>
    </dgm:pt>
    <dgm:pt modelId="{5149B60F-BE91-4385-B087-2A2844E0A117}" type="pres">
      <dgm:prSet presAssocID="{7B86EF7D-1B03-4797-A745-7B50681114BF}" presName="hierRoot2" presStyleCnt="0"/>
      <dgm:spPr/>
    </dgm:pt>
    <dgm:pt modelId="{F5BE0E10-84D4-4CE0-ACB5-0A67D5CD7730}" type="pres">
      <dgm:prSet presAssocID="{7B86EF7D-1B03-4797-A745-7B50681114BF}" presName="composite2" presStyleCnt="0"/>
      <dgm:spPr/>
    </dgm:pt>
    <dgm:pt modelId="{1B0417D3-4979-458D-97B6-1B74D0612220}" type="pres">
      <dgm:prSet presAssocID="{7B86EF7D-1B03-4797-A745-7B50681114BF}" presName="background2" presStyleLbl="node2" presStyleIdx="0" presStyleCnt="2"/>
      <dgm:spPr/>
    </dgm:pt>
    <dgm:pt modelId="{25E4ADF0-74D0-4FC4-AE7C-A7AFF9E020FE}" type="pres">
      <dgm:prSet presAssocID="{7B86EF7D-1B03-4797-A745-7B50681114BF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3971E7-A11B-4A95-9A73-9F735D4F7FE9}" type="pres">
      <dgm:prSet presAssocID="{7B86EF7D-1B03-4797-A745-7B50681114BF}" presName="hierChild3" presStyleCnt="0"/>
      <dgm:spPr/>
    </dgm:pt>
    <dgm:pt modelId="{8817A4DC-265C-4439-A454-BF7BA8D8FCD5}" type="pres">
      <dgm:prSet presAssocID="{4CD7A4FD-98DA-44BC-A828-10D575E91507}" presName="Name17" presStyleLbl="parChTrans1D3" presStyleIdx="0" presStyleCnt="3"/>
      <dgm:spPr/>
      <dgm:t>
        <a:bodyPr/>
        <a:lstStyle/>
        <a:p>
          <a:endParaRPr lang="ru-RU"/>
        </a:p>
      </dgm:t>
    </dgm:pt>
    <dgm:pt modelId="{E73FA2E2-9160-4202-B65A-C60B3E35AA84}" type="pres">
      <dgm:prSet presAssocID="{B148490A-511B-4C42-91E6-237998FD9CC7}" presName="hierRoot3" presStyleCnt="0"/>
      <dgm:spPr/>
    </dgm:pt>
    <dgm:pt modelId="{16448E3F-5A76-4893-BF2C-54D1B9B3588E}" type="pres">
      <dgm:prSet presAssocID="{B148490A-511B-4C42-91E6-237998FD9CC7}" presName="composite3" presStyleCnt="0"/>
      <dgm:spPr/>
    </dgm:pt>
    <dgm:pt modelId="{72774361-4594-49F6-8EFA-FB05BA07AD29}" type="pres">
      <dgm:prSet presAssocID="{B148490A-511B-4C42-91E6-237998FD9CC7}" presName="background3" presStyleLbl="node3" presStyleIdx="0" presStyleCnt="3"/>
      <dgm:spPr/>
    </dgm:pt>
    <dgm:pt modelId="{AD289D9B-BF6D-4E81-B7AC-F98542C889DA}" type="pres">
      <dgm:prSet presAssocID="{B148490A-511B-4C42-91E6-237998FD9CC7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313D12-52E5-4CBB-A152-B7E85E48B11B}" type="pres">
      <dgm:prSet presAssocID="{B148490A-511B-4C42-91E6-237998FD9CC7}" presName="hierChild4" presStyleCnt="0"/>
      <dgm:spPr/>
    </dgm:pt>
    <dgm:pt modelId="{71E039BA-13AA-4973-8A3E-688C29491400}" type="pres">
      <dgm:prSet presAssocID="{76E709B3-9982-44DF-ADD9-BFDC8B87149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C80D51D5-E581-494A-9583-B5E873549175}" type="pres">
      <dgm:prSet presAssocID="{BA05927B-C2B5-46EA-8760-DDB60EED63A7}" presName="hierRoot3" presStyleCnt="0"/>
      <dgm:spPr/>
    </dgm:pt>
    <dgm:pt modelId="{0113A35C-422E-4804-AE64-5B6F4FA96B8F}" type="pres">
      <dgm:prSet presAssocID="{BA05927B-C2B5-46EA-8760-DDB60EED63A7}" presName="composite3" presStyleCnt="0"/>
      <dgm:spPr/>
    </dgm:pt>
    <dgm:pt modelId="{1ADE62E4-0DCA-465A-AF13-B642ECCFA62A}" type="pres">
      <dgm:prSet presAssocID="{BA05927B-C2B5-46EA-8760-DDB60EED63A7}" presName="background3" presStyleLbl="node3" presStyleIdx="1" presStyleCnt="3"/>
      <dgm:spPr/>
    </dgm:pt>
    <dgm:pt modelId="{C59DFA5E-D677-4F1B-B47C-72D3798EEC69}" type="pres">
      <dgm:prSet presAssocID="{BA05927B-C2B5-46EA-8760-DDB60EED63A7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B9E3B4-0DED-49A0-86FF-DD6F02C658B2}" type="pres">
      <dgm:prSet presAssocID="{BA05927B-C2B5-46EA-8760-DDB60EED63A7}" presName="hierChild4" presStyleCnt="0"/>
      <dgm:spPr/>
    </dgm:pt>
    <dgm:pt modelId="{8979D574-E691-4242-BA44-D63C09FE2DE9}" type="pres">
      <dgm:prSet presAssocID="{9FD0458B-E8A5-4682-9294-721D1F3C983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43FB24E7-E406-4B00-B856-C83017A69F12}" type="pres">
      <dgm:prSet presAssocID="{8299C8F9-71C4-4A08-B45A-AEADDCB9BDB7}" presName="hierRoot2" presStyleCnt="0"/>
      <dgm:spPr/>
    </dgm:pt>
    <dgm:pt modelId="{73076031-9C18-4B34-ADCD-9AF8D410D61D}" type="pres">
      <dgm:prSet presAssocID="{8299C8F9-71C4-4A08-B45A-AEADDCB9BDB7}" presName="composite2" presStyleCnt="0"/>
      <dgm:spPr/>
    </dgm:pt>
    <dgm:pt modelId="{06D4CD6B-1ECA-48F4-8E4B-AD856751C9E2}" type="pres">
      <dgm:prSet presAssocID="{8299C8F9-71C4-4A08-B45A-AEADDCB9BDB7}" presName="background2" presStyleLbl="node2" presStyleIdx="1" presStyleCnt="2"/>
      <dgm:spPr/>
    </dgm:pt>
    <dgm:pt modelId="{DB2CD250-1BC3-4019-803F-3703238485EE}" type="pres">
      <dgm:prSet presAssocID="{8299C8F9-71C4-4A08-B45A-AEADDCB9BDB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56F563-9032-4D93-914F-694AB8473C93}" type="pres">
      <dgm:prSet presAssocID="{8299C8F9-71C4-4A08-B45A-AEADDCB9BDB7}" presName="hierChild3" presStyleCnt="0"/>
      <dgm:spPr/>
    </dgm:pt>
    <dgm:pt modelId="{18E67557-0FF8-4026-9109-F9EC51F3C42A}" type="pres">
      <dgm:prSet presAssocID="{C2FE12C0-195B-44CD-9DA3-D0C80010B024}" presName="Name17" presStyleLbl="parChTrans1D3" presStyleIdx="2" presStyleCnt="3"/>
      <dgm:spPr/>
      <dgm:t>
        <a:bodyPr/>
        <a:lstStyle/>
        <a:p>
          <a:endParaRPr lang="ru-RU"/>
        </a:p>
      </dgm:t>
    </dgm:pt>
    <dgm:pt modelId="{52A62592-CB7E-4645-B509-82FFE1AF1330}" type="pres">
      <dgm:prSet presAssocID="{A4894CBF-A735-4D32-84B8-FBC03E39A1C1}" presName="hierRoot3" presStyleCnt="0"/>
      <dgm:spPr/>
    </dgm:pt>
    <dgm:pt modelId="{2B044814-3789-45AA-91A4-B85020D51C5C}" type="pres">
      <dgm:prSet presAssocID="{A4894CBF-A735-4D32-84B8-FBC03E39A1C1}" presName="composite3" presStyleCnt="0"/>
      <dgm:spPr/>
    </dgm:pt>
    <dgm:pt modelId="{6A95870F-58F2-46EA-BEDA-6E0CA9312AFE}" type="pres">
      <dgm:prSet presAssocID="{A4894CBF-A735-4D32-84B8-FBC03E39A1C1}" presName="background3" presStyleLbl="node3" presStyleIdx="2" presStyleCnt="3"/>
      <dgm:spPr/>
    </dgm:pt>
    <dgm:pt modelId="{233F1C77-32A5-41B8-A03B-3ACA0F2E0530}" type="pres">
      <dgm:prSet presAssocID="{A4894CBF-A735-4D32-84B8-FBC03E39A1C1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409C1C-8F8B-43A0-AA38-F37F592037B3}" type="pres">
      <dgm:prSet presAssocID="{A4894CBF-A735-4D32-84B8-FBC03E39A1C1}" presName="hierChild4" presStyleCnt="0"/>
      <dgm:spPr/>
    </dgm:pt>
  </dgm:ptLst>
  <dgm:cxnLst>
    <dgm:cxn modelId="{7C35285D-0B26-4101-8570-8E7F07579454}" type="presOf" srcId="{8299C8F9-71C4-4A08-B45A-AEADDCB9BDB7}" destId="{DB2CD250-1BC3-4019-803F-3703238485EE}" srcOrd="0" destOrd="0" presId="urn:microsoft.com/office/officeart/2005/8/layout/hierarchy1"/>
    <dgm:cxn modelId="{7CD378F0-A3AF-4CFC-9EA4-C2904C369060}" srcId="{886C8AB3-42E3-4F29-9111-B7DE1394B0EE}" destId="{7B86EF7D-1B03-4797-A745-7B50681114BF}" srcOrd="0" destOrd="0" parTransId="{7A4C281D-C52E-4AB5-AECE-75655A0CB6E9}" sibTransId="{FECB94C0-8E28-4418-A50E-99608C79A190}"/>
    <dgm:cxn modelId="{B3F8C10D-531B-4853-9803-68FC7C9E3C28}" type="presOf" srcId="{C2FE12C0-195B-44CD-9DA3-D0C80010B024}" destId="{18E67557-0FF8-4026-9109-F9EC51F3C42A}" srcOrd="0" destOrd="0" presId="urn:microsoft.com/office/officeart/2005/8/layout/hierarchy1"/>
    <dgm:cxn modelId="{26A80066-8C5A-493D-876A-71E106E7B724}" srcId="{C9F8C813-20A9-4573-9E82-B0B19945DC90}" destId="{886C8AB3-42E3-4F29-9111-B7DE1394B0EE}" srcOrd="0" destOrd="0" parTransId="{B599AAC6-6BD2-4ED4-9110-E4789F55B32F}" sibTransId="{FAF84F87-AD14-4423-9A20-34036D963B04}"/>
    <dgm:cxn modelId="{0E9268CB-7D71-42F7-9E74-32669A29D8B9}" type="presOf" srcId="{C9F8C813-20A9-4573-9E82-B0B19945DC90}" destId="{E89AA469-3349-42C1-910A-71D7C2D141D9}" srcOrd="0" destOrd="0" presId="urn:microsoft.com/office/officeart/2005/8/layout/hierarchy1"/>
    <dgm:cxn modelId="{670EDDBE-CDC4-4B90-A797-5E4694EB4DA8}" type="presOf" srcId="{A4894CBF-A735-4D32-84B8-FBC03E39A1C1}" destId="{233F1C77-32A5-41B8-A03B-3ACA0F2E0530}" srcOrd="0" destOrd="0" presId="urn:microsoft.com/office/officeart/2005/8/layout/hierarchy1"/>
    <dgm:cxn modelId="{8A4FD97B-34C5-4D0C-A697-2F8784D0AD5A}" type="presOf" srcId="{886C8AB3-42E3-4F29-9111-B7DE1394B0EE}" destId="{D0B307AB-E148-4D18-BC97-F808EE64DECD}" srcOrd="0" destOrd="0" presId="urn:microsoft.com/office/officeart/2005/8/layout/hierarchy1"/>
    <dgm:cxn modelId="{94772B7B-D129-4B97-B07D-8D26C842637A}" srcId="{7B86EF7D-1B03-4797-A745-7B50681114BF}" destId="{BA05927B-C2B5-46EA-8760-DDB60EED63A7}" srcOrd="1" destOrd="0" parTransId="{76E709B3-9982-44DF-ADD9-BFDC8B871493}" sibTransId="{99F5F403-EBEB-4CD8-98F4-BCBB3A7F0941}"/>
    <dgm:cxn modelId="{F61A2F00-C620-4D51-A295-187F9957EBA3}" type="presOf" srcId="{BA05927B-C2B5-46EA-8760-DDB60EED63A7}" destId="{C59DFA5E-D677-4F1B-B47C-72D3798EEC69}" srcOrd="0" destOrd="0" presId="urn:microsoft.com/office/officeart/2005/8/layout/hierarchy1"/>
    <dgm:cxn modelId="{8D6EE9E0-4DBC-4129-8044-664EA4DB9FB8}" type="presOf" srcId="{4CD7A4FD-98DA-44BC-A828-10D575E91507}" destId="{8817A4DC-265C-4439-A454-BF7BA8D8FCD5}" srcOrd="0" destOrd="0" presId="urn:microsoft.com/office/officeart/2005/8/layout/hierarchy1"/>
    <dgm:cxn modelId="{BB1B2E19-19A7-4BAD-A752-9B5B1DF52309}" type="presOf" srcId="{9FD0458B-E8A5-4682-9294-721D1F3C9830}" destId="{8979D574-E691-4242-BA44-D63C09FE2DE9}" srcOrd="0" destOrd="0" presId="urn:microsoft.com/office/officeart/2005/8/layout/hierarchy1"/>
    <dgm:cxn modelId="{2BB5C2C8-FAE2-40F3-B3D3-3D785FB9A02C}" srcId="{8299C8F9-71C4-4A08-B45A-AEADDCB9BDB7}" destId="{A4894CBF-A735-4D32-84B8-FBC03E39A1C1}" srcOrd="0" destOrd="0" parTransId="{C2FE12C0-195B-44CD-9DA3-D0C80010B024}" sibTransId="{E9FEEC5F-2707-47D4-ADB5-8FCA7B56B8A1}"/>
    <dgm:cxn modelId="{1851EFB9-1B9B-456E-8220-7EFB5AB830FE}" type="presOf" srcId="{7B86EF7D-1B03-4797-A745-7B50681114BF}" destId="{25E4ADF0-74D0-4FC4-AE7C-A7AFF9E020FE}" srcOrd="0" destOrd="0" presId="urn:microsoft.com/office/officeart/2005/8/layout/hierarchy1"/>
    <dgm:cxn modelId="{DC589715-7ADD-4A51-BA71-B38E66927444}" srcId="{7B86EF7D-1B03-4797-A745-7B50681114BF}" destId="{B148490A-511B-4C42-91E6-237998FD9CC7}" srcOrd="0" destOrd="0" parTransId="{4CD7A4FD-98DA-44BC-A828-10D575E91507}" sibTransId="{A14CE003-94B9-450C-ADE4-8E9B4E018BE8}"/>
    <dgm:cxn modelId="{821A4FF5-65F8-421E-B32E-637BDC63C90B}" type="presOf" srcId="{7A4C281D-C52E-4AB5-AECE-75655A0CB6E9}" destId="{79985B52-8FD0-44AD-8C7A-3D2D6F052382}" srcOrd="0" destOrd="0" presId="urn:microsoft.com/office/officeart/2005/8/layout/hierarchy1"/>
    <dgm:cxn modelId="{509C6684-C838-426D-ABA0-5E65472D28A7}" srcId="{886C8AB3-42E3-4F29-9111-B7DE1394B0EE}" destId="{8299C8F9-71C4-4A08-B45A-AEADDCB9BDB7}" srcOrd="1" destOrd="0" parTransId="{9FD0458B-E8A5-4682-9294-721D1F3C9830}" sibTransId="{AEE60272-F9D1-4B5A-9E24-2B00AAE8A7B9}"/>
    <dgm:cxn modelId="{86DBC176-024A-463B-8673-66552015C8A2}" type="presOf" srcId="{76E709B3-9982-44DF-ADD9-BFDC8B871493}" destId="{71E039BA-13AA-4973-8A3E-688C29491400}" srcOrd="0" destOrd="0" presId="urn:microsoft.com/office/officeart/2005/8/layout/hierarchy1"/>
    <dgm:cxn modelId="{DD539DA3-17B6-44F0-A80D-358A060A4BCD}" type="presOf" srcId="{B148490A-511B-4C42-91E6-237998FD9CC7}" destId="{AD289D9B-BF6D-4E81-B7AC-F98542C889DA}" srcOrd="0" destOrd="0" presId="urn:microsoft.com/office/officeart/2005/8/layout/hierarchy1"/>
    <dgm:cxn modelId="{6422E708-532D-4BA0-BDCE-3DD0526911A9}" type="presParOf" srcId="{E89AA469-3349-42C1-910A-71D7C2D141D9}" destId="{F5C88FFA-A671-4212-859D-527E01AE4357}" srcOrd="0" destOrd="0" presId="urn:microsoft.com/office/officeart/2005/8/layout/hierarchy1"/>
    <dgm:cxn modelId="{2ECD03F4-A5A5-4502-BCA1-F04BAC56C2BD}" type="presParOf" srcId="{F5C88FFA-A671-4212-859D-527E01AE4357}" destId="{9C3273D3-9C30-4293-8266-121E7E2F4452}" srcOrd="0" destOrd="0" presId="urn:microsoft.com/office/officeart/2005/8/layout/hierarchy1"/>
    <dgm:cxn modelId="{CE031BBF-849F-4C2E-AEE2-E20C4DDDE585}" type="presParOf" srcId="{9C3273D3-9C30-4293-8266-121E7E2F4452}" destId="{73483AB8-148C-493D-A91F-09591CF8BBCE}" srcOrd="0" destOrd="0" presId="urn:microsoft.com/office/officeart/2005/8/layout/hierarchy1"/>
    <dgm:cxn modelId="{2FBEC749-B061-4B25-92E8-516370F83ADF}" type="presParOf" srcId="{9C3273D3-9C30-4293-8266-121E7E2F4452}" destId="{D0B307AB-E148-4D18-BC97-F808EE64DECD}" srcOrd="1" destOrd="0" presId="urn:microsoft.com/office/officeart/2005/8/layout/hierarchy1"/>
    <dgm:cxn modelId="{E2E5E09B-DDBC-4930-8030-F6C2283B0923}" type="presParOf" srcId="{F5C88FFA-A671-4212-859D-527E01AE4357}" destId="{6758D3BA-96D9-4F94-89E4-840B97BDA793}" srcOrd="1" destOrd="0" presId="urn:microsoft.com/office/officeart/2005/8/layout/hierarchy1"/>
    <dgm:cxn modelId="{AA85023D-DAE1-4597-9714-C89674639169}" type="presParOf" srcId="{6758D3BA-96D9-4F94-89E4-840B97BDA793}" destId="{79985B52-8FD0-44AD-8C7A-3D2D6F052382}" srcOrd="0" destOrd="0" presId="urn:microsoft.com/office/officeart/2005/8/layout/hierarchy1"/>
    <dgm:cxn modelId="{3B290C2E-0C20-4C19-B417-BFF9BEBC4087}" type="presParOf" srcId="{6758D3BA-96D9-4F94-89E4-840B97BDA793}" destId="{5149B60F-BE91-4385-B087-2A2844E0A117}" srcOrd="1" destOrd="0" presId="urn:microsoft.com/office/officeart/2005/8/layout/hierarchy1"/>
    <dgm:cxn modelId="{B39BD5D0-FEC0-4769-954D-693653FBD169}" type="presParOf" srcId="{5149B60F-BE91-4385-B087-2A2844E0A117}" destId="{F5BE0E10-84D4-4CE0-ACB5-0A67D5CD7730}" srcOrd="0" destOrd="0" presId="urn:microsoft.com/office/officeart/2005/8/layout/hierarchy1"/>
    <dgm:cxn modelId="{58604591-3CFD-4E20-AE05-EA61CEAA9993}" type="presParOf" srcId="{F5BE0E10-84D4-4CE0-ACB5-0A67D5CD7730}" destId="{1B0417D3-4979-458D-97B6-1B74D0612220}" srcOrd="0" destOrd="0" presId="urn:microsoft.com/office/officeart/2005/8/layout/hierarchy1"/>
    <dgm:cxn modelId="{8A45642D-B07D-4E76-9ABE-9D472DFEBACD}" type="presParOf" srcId="{F5BE0E10-84D4-4CE0-ACB5-0A67D5CD7730}" destId="{25E4ADF0-74D0-4FC4-AE7C-A7AFF9E020FE}" srcOrd="1" destOrd="0" presId="urn:microsoft.com/office/officeart/2005/8/layout/hierarchy1"/>
    <dgm:cxn modelId="{7EE9E43D-F2E5-4191-9CBA-422BE33B061F}" type="presParOf" srcId="{5149B60F-BE91-4385-B087-2A2844E0A117}" destId="{943971E7-A11B-4A95-9A73-9F735D4F7FE9}" srcOrd="1" destOrd="0" presId="urn:microsoft.com/office/officeart/2005/8/layout/hierarchy1"/>
    <dgm:cxn modelId="{02FC807D-2682-4F2E-BE37-36F4B773519E}" type="presParOf" srcId="{943971E7-A11B-4A95-9A73-9F735D4F7FE9}" destId="{8817A4DC-265C-4439-A454-BF7BA8D8FCD5}" srcOrd="0" destOrd="0" presId="urn:microsoft.com/office/officeart/2005/8/layout/hierarchy1"/>
    <dgm:cxn modelId="{D1F5FC8B-7C20-43FB-A794-52F642D1C45B}" type="presParOf" srcId="{943971E7-A11B-4A95-9A73-9F735D4F7FE9}" destId="{E73FA2E2-9160-4202-B65A-C60B3E35AA84}" srcOrd="1" destOrd="0" presId="urn:microsoft.com/office/officeart/2005/8/layout/hierarchy1"/>
    <dgm:cxn modelId="{9AACF75C-0533-4BE9-B2D6-84168970CA70}" type="presParOf" srcId="{E73FA2E2-9160-4202-B65A-C60B3E35AA84}" destId="{16448E3F-5A76-4893-BF2C-54D1B9B3588E}" srcOrd="0" destOrd="0" presId="urn:microsoft.com/office/officeart/2005/8/layout/hierarchy1"/>
    <dgm:cxn modelId="{FA580283-B7DD-462C-9CE2-7C09105C2E42}" type="presParOf" srcId="{16448E3F-5A76-4893-BF2C-54D1B9B3588E}" destId="{72774361-4594-49F6-8EFA-FB05BA07AD29}" srcOrd="0" destOrd="0" presId="urn:microsoft.com/office/officeart/2005/8/layout/hierarchy1"/>
    <dgm:cxn modelId="{51356944-9893-4AEE-9987-08CA429264C1}" type="presParOf" srcId="{16448E3F-5A76-4893-BF2C-54D1B9B3588E}" destId="{AD289D9B-BF6D-4E81-B7AC-F98542C889DA}" srcOrd="1" destOrd="0" presId="urn:microsoft.com/office/officeart/2005/8/layout/hierarchy1"/>
    <dgm:cxn modelId="{668FA169-2993-405B-9A23-035F0DC8BA86}" type="presParOf" srcId="{E73FA2E2-9160-4202-B65A-C60B3E35AA84}" destId="{04313D12-52E5-4CBB-A152-B7E85E48B11B}" srcOrd="1" destOrd="0" presId="urn:microsoft.com/office/officeart/2005/8/layout/hierarchy1"/>
    <dgm:cxn modelId="{7F671C5A-5A95-41D7-B5F4-8DB03A42BB89}" type="presParOf" srcId="{943971E7-A11B-4A95-9A73-9F735D4F7FE9}" destId="{71E039BA-13AA-4973-8A3E-688C29491400}" srcOrd="2" destOrd="0" presId="urn:microsoft.com/office/officeart/2005/8/layout/hierarchy1"/>
    <dgm:cxn modelId="{28ADD6BB-4E03-4BF0-BB5B-0E36C6674CD3}" type="presParOf" srcId="{943971E7-A11B-4A95-9A73-9F735D4F7FE9}" destId="{C80D51D5-E581-494A-9583-B5E873549175}" srcOrd="3" destOrd="0" presId="urn:microsoft.com/office/officeart/2005/8/layout/hierarchy1"/>
    <dgm:cxn modelId="{510842D4-EBFD-41A2-BB8E-09C619D21E1D}" type="presParOf" srcId="{C80D51D5-E581-494A-9583-B5E873549175}" destId="{0113A35C-422E-4804-AE64-5B6F4FA96B8F}" srcOrd="0" destOrd="0" presId="urn:microsoft.com/office/officeart/2005/8/layout/hierarchy1"/>
    <dgm:cxn modelId="{02A88B3D-1946-45CA-BE68-97A1EEA16499}" type="presParOf" srcId="{0113A35C-422E-4804-AE64-5B6F4FA96B8F}" destId="{1ADE62E4-0DCA-465A-AF13-B642ECCFA62A}" srcOrd="0" destOrd="0" presId="urn:microsoft.com/office/officeart/2005/8/layout/hierarchy1"/>
    <dgm:cxn modelId="{4C50B83F-BCD5-4A7D-84FB-B543506732C0}" type="presParOf" srcId="{0113A35C-422E-4804-AE64-5B6F4FA96B8F}" destId="{C59DFA5E-D677-4F1B-B47C-72D3798EEC69}" srcOrd="1" destOrd="0" presId="urn:microsoft.com/office/officeart/2005/8/layout/hierarchy1"/>
    <dgm:cxn modelId="{A2453242-5664-4DF4-AA65-2962B2F2A64F}" type="presParOf" srcId="{C80D51D5-E581-494A-9583-B5E873549175}" destId="{99B9E3B4-0DED-49A0-86FF-DD6F02C658B2}" srcOrd="1" destOrd="0" presId="urn:microsoft.com/office/officeart/2005/8/layout/hierarchy1"/>
    <dgm:cxn modelId="{76BE91D9-E29A-4170-8B8A-F95A84FF4D67}" type="presParOf" srcId="{6758D3BA-96D9-4F94-89E4-840B97BDA793}" destId="{8979D574-E691-4242-BA44-D63C09FE2DE9}" srcOrd="2" destOrd="0" presId="urn:microsoft.com/office/officeart/2005/8/layout/hierarchy1"/>
    <dgm:cxn modelId="{29BF5A03-771B-476B-A721-F1D9C5E1C16A}" type="presParOf" srcId="{6758D3BA-96D9-4F94-89E4-840B97BDA793}" destId="{43FB24E7-E406-4B00-B856-C83017A69F12}" srcOrd="3" destOrd="0" presId="urn:microsoft.com/office/officeart/2005/8/layout/hierarchy1"/>
    <dgm:cxn modelId="{E5512E35-567A-41BB-BF1B-C3D1CBBDB335}" type="presParOf" srcId="{43FB24E7-E406-4B00-B856-C83017A69F12}" destId="{73076031-9C18-4B34-ADCD-9AF8D410D61D}" srcOrd="0" destOrd="0" presId="urn:microsoft.com/office/officeart/2005/8/layout/hierarchy1"/>
    <dgm:cxn modelId="{18B26BF8-215F-40D1-8430-78DC546EE727}" type="presParOf" srcId="{73076031-9C18-4B34-ADCD-9AF8D410D61D}" destId="{06D4CD6B-1ECA-48F4-8E4B-AD856751C9E2}" srcOrd="0" destOrd="0" presId="urn:microsoft.com/office/officeart/2005/8/layout/hierarchy1"/>
    <dgm:cxn modelId="{97368A70-9A73-4FE2-93F1-A1488F802579}" type="presParOf" srcId="{73076031-9C18-4B34-ADCD-9AF8D410D61D}" destId="{DB2CD250-1BC3-4019-803F-3703238485EE}" srcOrd="1" destOrd="0" presId="urn:microsoft.com/office/officeart/2005/8/layout/hierarchy1"/>
    <dgm:cxn modelId="{B6E0BE98-0467-4D49-845D-DA0CF8A03B86}" type="presParOf" srcId="{43FB24E7-E406-4B00-B856-C83017A69F12}" destId="{2856F563-9032-4D93-914F-694AB8473C93}" srcOrd="1" destOrd="0" presId="urn:microsoft.com/office/officeart/2005/8/layout/hierarchy1"/>
    <dgm:cxn modelId="{CAA37E22-627F-4243-A778-180D07CC0708}" type="presParOf" srcId="{2856F563-9032-4D93-914F-694AB8473C93}" destId="{18E67557-0FF8-4026-9109-F9EC51F3C42A}" srcOrd="0" destOrd="0" presId="urn:microsoft.com/office/officeart/2005/8/layout/hierarchy1"/>
    <dgm:cxn modelId="{627D51C5-0C6E-4FDF-9D6B-BB631E23562C}" type="presParOf" srcId="{2856F563-9032-4D93-914F-694AB8473C93}" destId="{52A62592-CB7E-4645-B509-82FFE1AF1330}" srcOrd="1" destOrd="0" presId="urn:microsoft.com/office/officeart/2005/8/layout/hierarchy1"/>
    <dgm:cxn modelId="{8B077B03-3B68-49C0-B8FF-16D131B71947}" type="presParOf" srcId="{52A62592-CB7E-4645-B509-82FFE1AF1330}" destId="{2B044814-3789-45AA-91A4-B85020D51C5C}" srcOrd="0" destOrd="0" presId="urn:microsoft.com/office/officeart/2005/8/layout/hierarchy1"/>
    <dgm:cxn modelId="{29DC911A-D7C0-4DDF-A35E-294B7F623658}" type="presParOf" srcId="{2B044814-3789-45AA-91A4-B85020D51C5C}" destId="{6A95870F-58F2-46EA-BEDA-6E0CA9312AFE}" srcOrd="0" destOrd="0" presId="urn:microsoft.com/office/officeart/2005/8/layout/hierarchy1"/>
    <dgm:cxn modelId="{7BB169D0-8603-4C74-945D-EABC54CE3F02}" type="presParOf" srcId="{2B044814-3789-45AA-91A4-B85020D51C5C}" destId="{233F1C77-32A5-41B8-A03B-3ACA0F2E0530}" srcOrd="1" destOrd="0" presId="urn:microsoft.com/office/officeart/2005/8/layout/hierarchy1"/>
    <dgm:cxn modelId="{8CEF69CA-ADDB-42FF-9906-9D7F8617ECC1}" type="presParOf" srcId="{52A62592-CB7E-4645-B509-82FFE1AF1330}" destId="{58409C1C-8F8B-43A0-AA38-F37F592037B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5008E8-40B3-42A2-9D1D-1CF8B6914713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err="1" smtClean="0"/>
            <a:t>Фуркон</a:t>
          </a:r>
          <a:endParaRPr lang="ru-RU" sz="3900" kern="1200" dirty="0"/>
        </a:p>
      </dsp:txBody>
      <dsp:txXfrm>
        <a:off x="916483" y="1984"/>
        <a:ext cx="2030015" cy="1218009"/>
      </dsp:txXfrm>
    </dsp:sp>
    <dsp:sp modelId="{5A20435F-14FB-4C03-A10A-B828157ADA5D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err="1" smtClean="0"/>
            <a:t>Сухуф</a:t>
          </a:r>
          <a:endParaRPr lang="ru-RU" sz="3900" kern="1200" dirty="0"/>
        </a:p>
      </dsp:txBody>
      <dsp:txXfrm>
        <a:off x="3149500" y="1984"/>
        <a:ext cx="2030015" cy="1218009"/>
      </dsp:txXfrm>
    </dsp:sp>
    <dsp:sp modelId="{996984D4-43EB-44DD-AF5F-A46043B9FC60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Калом</a:t>
          </a:r>
          <a:endParaRPr lang="ru-RU" sz="3900" kern="1200" dirty="0"/>
        </a:p>
      </dsp:txBody>
      <dsp:txXfrm>
        <a:off x="916483" y="1422995"/>
        <a:ext cx="2030015" cy="1218009"/>
      </dsp:txXfrm>
    </dsp:sp>
    <dsp:sp modelId="{0D0C41F0-9E6F-4F6B-9D8F-EDD2BE5A4DD2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err="1" smtClean="0"/>
            <a:t>Мусхаф</a:t>
          </a:r>
          <a:endParaRPr lang="ru-RU" sz="3900" kern="1200" dirty="0"/>
        </a:p>
      </dsp:txBody>
      <dsp:txXfrm>
        <a:off x="3149500" y="1422995"/>
        <a:ext cx="2030015" cy="1218009"/>
      </dsp:txXfrm>
    </dsp:sp>
    <dsp:sp modelId="{A52ABBE5-CF43-413C-859C-F1146CA5A657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err="1" smtClean="0"/>
            <a:t>Китоб</a:t>
          </a:r>
          <a:endParaRPr lang="ru-RU" sz="3900" kern="1200" dirty="0"/>
        </a:p>
      </dsp:txBody>
      <dsp:txXfrm>
        <a:off x="2032992" y="2844006"/>
        <a:ext cx="2030015" cy="12180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09D40-7823-4D49-B077-4334B30BFF6A}">
      <dsp:nvSpPr>
        <dsp:cNvPr id="0" name=""/>
        <dsp:cNvSpPr/>
      </dsp:nvSpPr>
      <dsp:spPr>
        <a:xfrm>
          <a:off x="0" y="812799"/>
          <a:ext cx="6096000" cy="2438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48195-76A5-4F85-A144-FC3FB3C6455E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9136" rIns="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err="1" smtClean="0"/>
            <a:t>Иснод</a:t>
          </a:r>
          <a:endParaRPr lang="ru-RU" sz="5600" kern="1200" dirty="0"/>
        </a:p>
      </dsp:txBody>
      <dsp:txXfrm>
        <a:off x="731520" y="1239519"/>
        <a:ext cx="2011680" cy="1194816"/>
      </dsp:txXfrm>
    </dsp:sp>
    <dsp:sp modelId="{BC313C35-6E6E-4628-AE9F-6EA7350427F8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9136" rIns="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err="1" smtClean="0"/>
            <a:t>Матн</a:t>
          </a:r>
          <a:endParaRPr lang="ru-RU" sz="5600" kern="1200" dirty="0"/>
        </a:p>
      </dsp:txBody>
      <dsp:txXfrm>
        <a:off x="3048000" y="1629663"/>
        <a:ext cx="2377440" cy="1194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C72654-073B-4146-8296-78B3138A06D8}">
      <dsp:nvSpPr>
        <dsp:cNvPr id="0" name=""/>
        <dsp:cNvSpPr/>
      </dsp:nvSpPr>
      <dsp:spPr>
        <a:xfrm>
          <a:off x="0" y="0"/>
          <a:ext cx="6096000" cy="12192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err="1" smtClean="0"/>
            <a:t>Хадиснинг</a:t>
          </a:r>
          <a:r>
            <a:rPr lang="ru-RU" sz="3600" kern="1200" dirty="0" smtClean="0"/>
            <a:t> </a:t>
          </a:r>
          <a:r>
            <a:rPr lang="ru-RU" sz="3600" kern="1200" dirty="0" err="1" smtClean="0"/>
            <a:t>янги</a:t>
          </a:r>
          <a:r>
            <a:rPr lang="ru-RU" sz="3600" kern="1200" dirty="0" smtClean="0"/>
            <a:t> </a:t>
          </a:r>
          <a:r>
            <a:rPr lang="ru-RU" sz="3600" kern="1200" dirty="0" err="1" smtClean="0"/>
            <a:t>тупламлари</a:t>
          </a:r>
          <a:r>
            <a:rPr lang="ru-RU" sz="3600" kern="1200" dirty="0" smtClean="0"/>
            <a:t> .</a:t>
          </a:r>
          <a:endParaRPr lang="ru-RU" sz="3600" kern="1200" dirty="0"/>
        </a:p>
      </dsp:txBody>
      <dsp:txXfrm>
        <a:off x="0" y="0"/>
        <a:ext cx="6096000" cy="1219200"/>
      </dsp:txXfrm>
    </dsp:sp>
    <dsp:sp modelId="{B3E894E1-B877-4FB6-B52D-540D64293E28}">
      <dsp:nvSpPr>
        <dsp:cNvPr id="0" name=""/>
        <dsp:cNvSpPr/>
      </dsp:nvSpPr>
      <dsp:spPr>
        <a:xfrm>
          <a:off x="2976" y="1219200"/>
          <a:ext cx="2030015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сунан</a:t>
          </a:r>
          <a:endParaRPr lang="ru-RU" sz="4300" kern="1200" dirty="0"/>
        </a:p>
      </dsp:txBody>
      <dsp:txXfrm>
        <a:off x="2976" y="1219200"/>
        <a:ext cx="2030015" cy="2560320"/>
      </dsp:txXfrm>
    </dsp:sp>
    <dsp:sp modelId="{E17A1B31-D0DC-4A59-865C-7B2B3B110BC3}">
      <dsp:nvSpPr>
        <dsp:cNvPr id="0" name=""/>
        <dsp:cNvSpPr/>
      </dsp:nvSpPr>
      <dsp:spPr>
        <a:xfrm>
          <a:off x="2032992" y="1219200"/>
          <a:ext cx="2030015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сахих</a:t>
          </a:r>
          <a:endParaRPr lang="ru-RU" sz="4300" kern="1200" dirty="0"/>
        </a:p>
      </dsp:txBody>
      <dsp:txXfrm>
        <a:off x="2032992" y="1219200"/>
        <a:ext cx="2030015" cy="2560320"/>
      </dsp:txXfrm>
    </dsp:sp>
    <dsp:sp modelId="{60AA191A-B5BF-4893-BDB4-0A6B909398BF}">
      <dsp:nvSpPr>
        <dsp:cNvPr id="0" name=""/>
        <dsp:cNvSpPr/>
      </dsp:nvSpPr>
      <dsp:spPr>
        <a:xfrm>
          <a:off x="4063007" y="1219200"/>
          <a:ext cx="2030015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жоъме</a:t>
          </a:r>
          <a:endParaRPr lang="ru-RU" sz="4300" kern="1200" dirty="0"/>
        </a:p>
      </dsp:txBody>
      <dsp:txXfrm>
        <a:off x="4063007" y="1219200"/>
        <a:ext cx="2030015" cy="2560320"/>
      </dsp:txXfrm>
    </dsp:sp>
    <dsp:sp modelId="{97442ACB-172C-422F-9383-995268271FE1}">
      <dsp:nvSpPr>
        <dsp:cNvPr id="0" name=""/>
        <dsp:cNvSpPr/>
      </dsp:nvSpPr>
      <dsp:spPr>
        <a:xfrm>
          <a:off x="0" y="3779520"/>
          <a:ext cx="6096000" cy="284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67557-0FF8-4026-9109-F9EC51F3C42A}">
      <dsp:nvSpPr>
        <dsp:cNvPr id="0" name=""/>
        <dsp:cNvSpPr/>
      </dsp:nvSpPr>
      <dsp:spPr>
        <a:xfrm>
          <a:off x="4830633" y="2446862"/>
          <a:ext cx="91440" cy="455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8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9D574-E691-4242-BA44-D63C09FE2DE9}">
      <dsp:nvSpPr>
        <dsp:cNvPr id="0" name=""/>
        <dsp:cNvSpPr/>
      </dsp:nvSpPr>
      <dsp:spPr>
        <a:xfrm>
          <a:off x="3439790" y="995933"/>
          <a:ext cx="1436563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1436563" y="310602"/>
              </a:lnTo>
              <a:lnTo>
                <a:pt x="1436563" y="4557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E039BA-13AA-4973-8A3E-688C29491400}">
      <dsp:nvSpPr>
        <dsp:cNvPr id="0" name=""/>
        <dsp:cNvSpPr/>
      </dsp:nvSpPr>
      <dsp:spPr>
        <a:xfrm>
          <a:off x="2003226" y="2446862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957708" y="310602"/>
              </a:lnTo>
              <a:lnTo>
                <a:pt x="957708" y="45578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7A4DC-265C-4439-A454-BF7BA8D8FCD5}">
      <dsp:nvSpPr>
        <dsp:cNvPr id="0" name=""/>
        <dsp:cNvSpPr/>
      </dsp:nvSpPr>
      <dsp:spPr>
        <a:xfrm>
          <a:off x="1045517" y="2446862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957708" y="0"/>
              </a:moveTo>
              <a:lnTo>
                <a:pt x="957708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985B52-8FD0-44AD-8C7A-3D2D6F052382}">
      <dsp:nvSpPr>
        <dsp:cNvPr id="0" name=""/>
        <dsp:cNvSpPr/>
      </dsp:nvSpPr>
      <dsp:spPr>
        <a:xfrm>
          <a:off x="2003226" y="995933"/>
          <a:ext cx="1436563" cy="455782"/>
        </a:xfrm>
        <a:custGeom>
          <a:avLst/>
          <a:gdLst/>
          <a:ahLst/>
          <a:cxnLst/>
          <a:rect l="0" t="0" r="0" b="0"/>
          <a:pathLst>
            <a:path>
              <a:moveTo>
                <a:pt x="1436563" y="0"/>
              </a:moveTo>
              <a:lnTo>
                <a:pt x="1436563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483AB8-148C-493D-A91F-09591CF8BBCE}">
      <dsp:nvSpPr>
        <dsp:cNvPr id="0" name=""/>
        <dsp:cNvSpPr/>
      </dsp:nvSpPr>
      <dsp:spPr>
        <a:xfrm>
          <a:off x="2656209" y="786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B307AB-E148-4D18-BC97-F808EE64DECD}">
      <dsp:nvSpPr>
        <dsp:cNvPr id="0" name=""/>
        <dsp:cNvSpPr/>
      </dsp:nvSpPr>
      <dsp:spPr>
        <a:xfrm>
          <a:off x="2830338" y="166208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Имом</a:t>
          </a:r>
          <a:r>
            <a:rPr lang="ru-RU" sz="2000" kern="1200" dirty="0" smtClean="0"/>
            <a:t>  Ал-     </a:t>
          </a:r>
          <a:r>
            <a:rPr lang="ru-RU" sz="2000" kern="1200" dirty="0" err="1" smtClean="0"/>
            <a:t>Бухорий</a:t>
          </a:r>
          <a:endParaRPr lang="ru-RU" sz="2000" kern="1200" dirty="0"/>
        </a:p>
      </dsp:txBody>
      <dsp:txXfrm>
        <a:off x="2859485" y="195355"/>
        <a:ext cx="1508866" cy="936852"/>
      </dsp:txXfrm>
    </dsp:sp>
    <dsp:sp modelId="{1B0417D3-4979-458D-97B6-1B74D0612220}">
      <dsp:nvSpPr>
        <dsp:cNvPr id="0" name=""/>
        <dsp:cNvSpPr/>
      </dsp:nvSpPr>
      <dsp:spPr>
        <a:xfrm>
          <a:off x="1219646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E4ADF0-74D0-4FC4-AE7C-A7AFF9E020FE}">
      <dsp:nvSpPr>
        <dsp:cNvPr id="0" name=""/>
        <dsp:cNvSpPr/>
      </dsp:nvSpPr>
      <dsp:spPr>
        <a:xfrm>
          <a:off x="1393775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Ат</a:t>
          </a:r>
          <a:r>
            <a:rPr lang="ru-RU" sz="2000" kern="1200" dirty="0" smtClean="0"/>
            <a:t>- </a:t>
          </a:r>
          <a:r>
            <a:rPr lang="ru-RU" sz="2000" kern="1200" dirty="0" err="1" smtClean="0"/>
            <a:t>Термизий</a:t>
          </a:r>
          <a:endParaRPr lang="ru-RU" sz="2000" kern="1200" dirty="0"/>
        </a:p>
      </dsp:txBody>
      <dsp:txXfrm>
        <a:off x="1422922" y="1646284"/>
        <a:ext cx="1508866" cy="936852"/>
      </dsp:txXfrm>
    </dsp:sp>
    <dsp:sp modelId="{72774361-4594-49F6-8EFA-FB05BA07AD29}">
      <dsp:nvSpPr>
        <dsp:cNvPr id="0" name=""/>
        <dsp:cNvSpPr/>
      </dsp:nvSpPr>
      <dsp:spPr>
        <a:xfrm>
          <a:off x="261937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89D9B-BF6D-4E81-B7AC-F98542C889DA}">
      <dsp:nvSpPr>
        <dsp:cNvPr id="0" name=""/>
        <dsp:cNvSpPr/>
      </dsp:nvSpPr>
      <dsp:spPr>
        <a:xfrm>
          <a:off x="436066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Можжа</a:t>
          </a:r>
          <a:endParaRPr lang="ru-RU" sz="2000" kern="1200" dirty="0"/>
        </a:p>
      </dsp:txBody>
      <dsp:txXfrm>
        <a:off x="465213" y="3097213"/>
        <a:ext cx="1508866" cy="936852"/>
      </dsp:txXfrm>
    </dsp:sp>
    <dsp:sp modelId="{1ADE62E4-0DCA-465A-AF13-B642ECCFA62A}">
      <dsp:nvSpPr>
        <dsp:cNvPr id="0" name=""/>
        <dsp:cNvSpPr/>
      </dsp:nvSpPr>
      <dsp:spPr>
        <a:xfrm>
          <a:off x="2177355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DFA5E-D677-4F1B-B47C-72D3798EEC69}">
      <dsp:nvSpPr>
        <dsp:cNvPr id="0" name=""/>
        <dsp:cNvSpPr/>
      </dsp:nvSpPr>
      <dsp:spPr>
        <a:xfrm>
          <a:off x="2351484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Нишопурий</a:t>
          </a:r>
          <a:endParaRPr lang="ru-RU" sz="2000" kern="1200" dirty="0"/>
        </a:p>
      </dsp:txBody>
      <dsp:txXfrm>
        <a:off x="2380631" y="3097213"/>
        <a:ext cx="1508866" cy="936852"/>
      </dsp:txXfrm>
    </dsp:sp>
    <dsp:sp modelId="{06D4CD6B-1ECA-48F4-8E4B-AD856751C9E2}">
      <dsp:nvSpPr>
        <dsp:cNvPr id="0" name=""/>
        <dsp:cNvSpPr/>
      </dsp:nvSpPr>
      <dsp:spPr>
        <a:xfrm>
          <a:off x="4092773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CD250-1BC3-4019-803F-3703238485EE}">
      <dsp:nvSpPr>
        <dsp:cNvPr id="0" name=""/>
        <dsp:cNvSpPr/>
      </dsp:nvSpPr>
      <dsp:spPr>
        <a:xfrm>
          <a:off x="4266902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Довуд</a:t>
          </a:r>
          <a:endParaRPr lang="ru-RU" sz="2000" kern="1200" dirty="0"/>
        </a:p>
      </dsp:txBody>
      <dsp:txXfrm>
        <a:off x="4296049" y="1646284"/>
        <a:ext cx="1508866" cy="936852"/>
      </dsp:txXfrm>
    </dsp:sp>
    <dsp:sp modelId="{6A95870F-58F2-46EA-BEDA-6E0CA9312AFE}">
      <dsp:nvSpPr>
        <dsp:cNvPr id="0" name=""/>
        <dsp:cNvSpPr/>
      </dsp:nvSpPr>
      <dsp:spPr>
        <a:xfrm>
          <a:off x="4092773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F1C77-32A5-41B8-A03B-3ACA0F2E0530}">
      <dsp:nvSpPr>
        <dsp:cNvPr id="0" name=""/>
        <dsp:cNvSpPr/>
      </dsp:nvSpPr>
      <dsp:spPr>
        <a:xfrm>
          <a:off x="4266902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Нисоий</a:t>
          </a:r>
          <a:endParaRPr lang="ru-RU" sz="2000" kern="1200" dirty="0"/>
        </a:p>
      </dsp:txBody>
      <dsp:txXfrm>
        <a:off x="4296049" y="3097213"/>
        <a:ext cx="1508866" cy="936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55AE3DB-E6D1-4CB1-86A5-DA4788EBECEF}" type="datetimeFigureOut">
              <a:rPr lang="ru-RU" smtClean="0"/>
              <a:t>05.06.2012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F9ABEEE-B48C-48FC-B8A0-A53F8D6F951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dirty="0" err="1" smtClean="0"/>
              <a:t>Мусулмон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хукуки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манбалари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7334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prism isInverted="1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Мусулмон</a:t>
            </a:r>
            <a:r>
              <a:rPr lang="ru-RU" b="1" dirty="0" smtClean="0"/>
              <a:t> </a:t>
            </a:r>
            <a:r>
              <a:rPr lang="ru-RU" b="1" dirty="0" err="1" smtClean="0"/>
              <a:t>хукукининг</a:t>
            </a:r>
            <a:r>
              <a:rPr lang="ru-RU" b="1" dirty="0" smtClean="0"/>
              <a:t> </a:t>
            </a:r>
            <a:r>
              <a:rPr lang="ru-RU" b="1" dirty="0" err="1" smtClean="0"/>
              <a:t>асосий</a:t>
            </a:r>
            <a:r>
              <a:rPr lang="ru-RU" b="1" dirty="0" smtClean="0"/>
              <a:t> </a:t>
            </a:r>
            <a:r>
              <a:rPr lang="ru-RU" b="1" dirty="0" err="1" smtClean="0"/>
              <a:t>манбалари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4008" y="1628800"/>
            <a:ext cx="4038600" cy="428133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83568" y="2276872"/>
            <a:ext cx="2736304" cy="2304256"/>
          </a:xfrm>
          <a:prstGeom prst="triangle">
            <a:avLst>
              <a:gd name="adj" fmla="val 463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83568" y="2276872"/>
            <a:ext cx="2736304" cy="2304256"/>
          </a:xfrm>
          <a:prstGeom prst="triangle">
            <a:avLst>
              <a:gd name="adj" fmla="val 463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Курьони</a:t>
            </a:r>
            <a:r>
              <a:rPr lang="ru-RU" sz="2400" b="1" dirty="0" smtClean="0"/>
              <a:t> Карим </a:t>
            </a:r>
            <a:endParaRPr lang="ru-RU" sz="2400" b="1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292080" y="2276872"/>
            <a:ext cx="2592288" cy="2304256"/>
          </a:xfrm>
          <a:prstGeom prst="triangle">
            <a:avLst>
              <a:gd name="adj" fmla="val 474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292080" y="2286024"/>
            <a:ext cx="2592288" cy="2304256"/>
          </a:xfrm>
          <a:prstGeom prst="triangle">
            <a:avLst>
              <a:gd name="adj" fmla="val 474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Хадиси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шариф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74522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5000">
        <p14:doors dir="vert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Мусулмон</a:t>
            </a:r>
            <a:r>
              <a:rPr lang="ru-RU" dirty="0" smtClean="0"/>
              <a:t> </a:t>
            </a:r>
            <a:r>
              <a:rPr lang="ru-RU" dirty="0" err="1" smtClean="0"/>
              <a:t>хукукининг</a:t>
            </a:r>
            <a:r>
              <a:rPr lang="ru-RU" dirty="0" smtClean="0"/>
              <a:t> 3-4 </a:t>
            </a:r>
            <a:r>
              <a:rPr lang="ru-RU" dirty="0" err="1" smtClean="0"/>
              <a:t>манбалари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60040" y="2636912"/>
            <a:ext cx="45719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964488" y="6669360"/>
            <a:ext cx="72008" cy="72008"/>
          </a:xfrm>
        </p:spPr>
        <p:txBody>
          <a:bodyPr>
            <a:normAutofit fontScale="25000" lnSpcReduction="20000"/>
          </a:bodyPr>
          <a:lstStyle/>
          <a:p>
            <a:pPr lvl="2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2636912"/>
            <a:ext cx="2520280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err="1" smtClean="0"/>
              <a:t>киёс</a:t>
            </a:r>
            <a:endParaRPr lang="ru-RU" sz="4400" b="1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20072" y="2636912"/>
            <a:ext cx="2448272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err="1" smtClean="0"/>
              <a:t>ижмо</a:t>
            </a:r>
            <a:endParaRPr lang="ru-RU" sz="4400" b="1" i="1" dirty="0"/>
          </a:p>
        </p:txBody>
      </p:sp>
    </p:spTree>
    <p:extLst>
      <p:ext uri="{BB962C8B-B14F-4D97-AF65-F5344CB8AC3E}">
        <p14:creationId xmlns:p14="http://schemas.microsoft.com/office/powerpoint/2010/main" val="3535678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:blinds dir="vert"/>
      </p:transition>
    </mc:Choice>
    <mc:Fallback>
      <p:transition spd="slow" advTm="5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Мусулмон</a:t>
            </a:r>
            <a:r>
              <a:rPr lang="ru-RU" dirty="0" smtClean="0"/>
              <a:t> </a:t>
            </a:r>
            <a:r>
              <a:rPr lang="ru-RU" dirty="0" err="1" smtClean="0"/>
              <a:t>хукукининг</a:t>
            </a:r>
            <a:r>
              <a:rPr lang="ru-RU" dirty="0" smtClean="0"/>
              <a:t> </a:t>
            </a:r>
            <a:r>
              <a:rPr lang="ru-RU" dirty="0" err="1" smtClean="0"/>
              <a:t>бошка</a:t>
            </a:r>
            <a:r>
              <a:rPr lang="ru-RU" dirty="0" smtClean="0"/>
              <a:t> </a:t>
            </a:r>
            <a:r>
              <a:rPr lang="ru-RU" dirty="0" err="1" smtClean="0"/>
              <a:t>манбалари</a:t>
            </a:r>
            <a:r>
              <a:rPr lang="ru-RU" dirty="0" smtClean="0"/>
              <a:t> 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22520"/>
            <a:ext cx="6600056" cy="427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363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5000">
        <p:circle/>
      </p:transition>
    </mc:Choice>
    <mc:Fallback>
      <p:transition spd="slow" advTm="5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Куръоннинг</a:t>
            </a:r>
            <a:r>
              <a:rPr lang="ru-RU" dirty="0" smtClean="0"/>
              <a:t> </a:t>
            </a:r>
            <a:r>
              <a:rPr lang="ru-RU" dirty="0" err="1" smtClean="0"/>
              <a:t>бошка</a:t>
            </a:r>
            <a:r>
              <a:rPr lang="ru-RU" dirty="0" smtClean="0"/>
              <a:t> </a:t>
            </a:r>
            <a:r>
              <a:rPr lang="ru-RU" dirty="0" err="1" smtClean="0"/>
              <a:t>номлари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04029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7922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Tm="5000">
        <p14:warp dir="i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Хадиснинг</a:t>
            </a:r>
            <a:r>
              <a:rPr lang="ru-RU" dirty="0" smtClean="0"/>
              <a:t> </a:t>
            </a:r>
            <a:r>
              <a:rPr lang="ru-RU" dirty="0" err="1" smtClean="0"/>
              <a:t>таркиби</a:t>
            </a:r>
            <a:r>
              <a:rPr lang="ru-RU" dirty="0" smtClean="0"/>
              <a:t> .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2637131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7596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000">
        <p:fade/>
      </p:transition>
    </mc:Choice>
    <mc:Fallback>
      <p:transition spd="med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0645088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0281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5000">
        <p14:glitter pattern="hexago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Машхур</a:t>
            </a:r>
            <a:r>
              <a:rPr lang="ru-RU" dirty="0" smtClean="0"/>
              <a:t> </a:t>
            </a:r>
            <a:r>
              <a:rPr lang="ru-RU" dirty="0" err="1" smtClean="0"/>
              <a:t>мухаддислар</a:t>
            </a:r>
            <a:r>
              <a:rPr lang="ru-RU" dirty="0" smtClean="0"/>
              <a:t> .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4014167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342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78</TotalTime>
  <Words>58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Мусулмон хукуки манбалари.</vt:lpstr>
      <vt:lpstr> Мусулмон хукукининг асосий манбалари.</vt:lpstr>
      <vt:lpstr>Мусулмон хукукининг 3-4 манбалари.</vt:lpstr>
      <vt:lpstr>Мусулмон хукукининг бошка манбалари .</vt:lpstr>
      <vt:lpstr>Куръоннинг бошка номлари.</vt:lpstr>
      <vt:lpstr>Хадиснинг таркиби .</vt:lpstr>
      <vt:lpstr>Презентация PowerPoint</vt:lpstr>
      <vt:lpstr>Машхур мухаддислар 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Мусулмон хукуки манбалари.</dc:title>
  <dc:creator>User</dc:creator>
  <cp:lastModifiedBy>User</cp:lastModifiedBy>
  <cp:revision>9</cp:revision>
  <dcterms:created xsi:type="dcterms:W3CDTF">2012-06-04T15:54:09Z</dcterms:created>
  <dcterms:modified xsi:type="dcterms:W3CDTF">2012-06-05T01:32:38Z</dcterms:modified>
</cp:coreProperties>
</file>