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69" r:id="rId4"/>
    <p:sldId id="275" r:id="rId5"/>
    <p:sldId id="276" r:id="rId6"/>
    <p:sldId id="279" r:id="rId7"/>
    <p:sldId id="282" r:id="rId8"/>
    <p:sldId id="278" r:id="rId9"/>
    <p:sldId id="261" r:id="rId10"/>
    <p:sldId id="262" r:id="rId11"/>
    <p:sldId id="260" r:id="rId12"/>
    <p:sldId id="267" r:id="rId13"/>
    <p:sldId id="272" r:id="rId14"/>
    <p:sldId id="259" r:id="rId15"/>
    <p:sldId id="264" r:id="rId16"/>
    <p:sldId id="280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BBF2-DB31-4DA6-BC5F-3D39A9E743F7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F176F-ECEE-4239-A25A-DC4A1DEA88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97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Sources of images: </a:t>
            </a:r>
            <a:r>
              <a:rPr lang="en-AU" dirty="0" err="1" smtClean="0"/>
              <a:t>google</a:t>
            </a:r>
            <a:r>
              <a:rPr lang="en-AU" baseline="0" dirty="0" smtClean="0"/>
              <a:t> images and 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176F-ECEE-4239-A25A-DC4A1DEA88F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34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</a:t>
            </a:r>
            <a:r>
              <a:rPr lang="en-AU" dirty="0" smtClean="0"/>
              <a:t>://www.rrrather.com/48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2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49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0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4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58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50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7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4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79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6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3775-91E4-4330-AA21-A77BA6C72D61}" type="datetimeFigureOut">
              <a:rPr lang="en-AU" smtClean="0"/>
              <a:t>10/07/2013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53F0-CF46-40B9-B23E-663BAEA3F5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5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5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…be telepathic ….. </a:t>
            </a:r>
            <a:r>
              <a:rPr lang="en-AU" dirty="0"/>
              <a:t>o</a:t>
            </a:r>
            <a:r>
              <a:rPr lang="en-AU" dirty="0" smtClean="0"/>
              <a:t>r be psychokinetic?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9" y="3212976"/>
            <a:ext cx="4341451" cy="347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3212976"/>
            <a:ext cx="4762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…meet your great grandchildren…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3343"/>
            <a:ext cx="4499992" cy="35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68162" y="1628800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your ancestors? 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3" y="2738130"/>
            <a:ext cx="4644008" cy="37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have a cup that has a never-ending drink (of your choice)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9604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0724"/>
            <a:ext cx="3394720" cy="271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484784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 or have a briefcase that can change into any machine of your choice?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5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be able to end all hunger and disease… 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2392" y="1556792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 or be able to make world peace happen forever?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392488" cy="421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1900145" cy="38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8980"/>
            <a:ext cx="43204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…follow your dreams, work hard, and achieve your dreams later in life…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427984" cy="35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76056" y="1628800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would you rather get rich now? </a:t>
            </a:r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36" y="126876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or live in a polluted, crowded future without disease or hunger?</a:t>
            </a:r>
            <a:endParaRPr lang="en-AU" dirty="0"/>
          </a:p>
        </p:txBody>
      </p:sp>
      <p:pic>
        <p:nvPicPr>
          <p:cNvPr id="4" name="Picture 2" descr="http://s.rrrather.com/img/q/376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8973"/>
            <a:ext cx="4176464" cy="33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7671"/>
            <a:ext cx="4248472" cy="33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5192" y="126876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…live in a simpler time without electricity, plumbing, medicine…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 live </a:t>
            </a:r>
            <a:r>
              <a:rPr lang="en-AU" dirty="0"/>
              <a:t>where it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…winter every day of your life...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4008" y="1556792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summer everyday of your life?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6985"/>
            <a:ext cx="4392569" cy="35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81" y="2874974"/>
            <a:ext cx="4422595" cy="353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…be wolverine or be </a:t>
            </a:r>
            <a:r>
              <a:rPr lang="en-AU" dirty="0" smtClean="0"/>
              <a:t>spider-man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11266" name="Picture 2" descr="http://s.rrrather.com/img/q/133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880"/>
            <a:ext cx="4575000" cy="3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75" y="2348880"/>
            <a:ext cx="4886289" cy="3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…be able to fly or be invisible? 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7237"/>
            <a:ext cx="4575093" cy="3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08" y="2577237"/>
            <a:ext cx="4575092" cy="3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…be talented at all musical instruments…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8051"/>
            <a:ext cx="4104456" cy="32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2962"/>
            <a:ext cx="4109442" cy="32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556792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be talented at all sports?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6" y="1600200"/>
            <a:ext cx="4374486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…forget who you </a:t>
            </a:r>
            <a:r>
              <a:rPr lang="en-AU" dirty="0" smtClean="0"/>
              <a:t>are…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65712" y="1556792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…. or forget who everyone else </a:t>
            </a:r>
            <a:r>
              <a:rPr lang="en-AU" dirty="0" smtClean="0"/>
              <a:t>is?</a:t>
            </a:r>
            <a:endParaRPr lang="en-AU" dirty="0" smtClean="0"/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2996952"/>
            <a:ext cx="42304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4" y="3209764"/>
            <a:ext cx="42304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If you won $1 billion, 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…keep it all and share none of it…</a:t>
            </a:r>
            <a:endParaRPr lang="en-AU" dirty="0"/>
          </a:p>
        </p:txBody>
      </p:sp>
      <p:pic>
        <p:nvPicPr>
          <p:cNvPr id="5122" name="Picture 2" descr="http://s.rrrather.com/img/q/283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" y="2923762"/>
            <a:ext cx="4229681" cy="33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404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36368" y="1556792"/>
            <a:ext cx="4384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give it to people who don’t have much?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…only be able to </a:t>
            </a:r>
            <a:r>
              <a:rPr lang="en-AU" dirty="0"/>
              <a:t>whisper…or only be able to shout?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392488" cy="35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3" y="2744694"/>
            <a:ext cx="4347770" cy="34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556792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92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… be batman…                    …or be superman?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5148"/>
            <a:ext cx="2736304" cy="439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45129"/>
            <a:ext cx="2854787" cy="440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…have no arms….             …or no legs?</a:t>
            </a:r>
            <a:endParaRPr lang="en-AU" dirty="0"/>
          </a:p>
        </p:txBody>
      </p:sp>
      <p:pic>
        <p:nvPicPr>
          <p:cNvPr id="6146" name="Picture 2" descr="http://t2.gstatic.com/images?q=tbn:ANd9GcQ6zhyVvf71vCtpACONJWytQP61vwjxu4tdTWwnkE3kKcum0E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35818"/>
            <a:ext cx="3312368" cy="44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3"/>
          <a:stretch/>
        </p:blipFill>
        <p:spPr bwMode="auto">
          <a:xfrm>
            <a:off x="395536" y="2580344"/>
            <a:ext cx="3672408" cy="365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…do the laundry…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16288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the dishes?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7696"/>
            <a:ext cx="36004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2"/>
          <a:stretch/>
        </p:blipFill>
        <p:spPr bwMode="auto">
          <a:xfrm>
            <a:off x="4424892" y="2597696"/>
            <a:ext cx="2807181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8" t="-255" r="943" b="52367"/>
          <a:stretch/>
        </p:blipFill>
        <p:spPr bwMode="auto">
          <a:xfrm>
            <a:off x="6037624" y="2564904"/>
            <a:ext cx="1673754" cy="12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6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363</Words>
  <Application>Microsoft Office PowerPoint</Application>
  <PresentationFormat>On-screen Show (4:3)</PresentationFormat>
  <Paragraphs>76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Would you rather…</vt:lpstr>
      <vt:lpstr>Would you rather…</vt:lpstr>
      <vt:lpstr>Would you rather…</vt:lpstr>
      <vt:lpstr>If you won $1 billion, 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 live where it is …</vt:lpstr>
      <vt:lpstr>Would you rather…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</dc:title>
  <dc:creator>Nicole</dc:creator>
  <cp:lastModifiedBy>Nicole</cp:lastModifiedBy>
  <cp:revision>18</cp:revision>
  <dcterms:created xsi:type="dcterms:W3CDTF">2013-05-22T06:39:38Z</dcterms:created>
  <dcterms:modified xsi:type="dcterms:W3CDTF">2013-07-10T13:30:42Z</dcterms:modified>
</cp:coreProperties>
</file>