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76" r:id="rId2"/>
    <p:sldId id="290" r:id="rId3"/>
    <p:sldId id="256" r:id="rId4"/>
    <p:sldId id="291" r:id="rId5"/>
    <p:sldId id="310" r:id="rId6"/>
    <p:sldId id="311" r:id="rId7"/>
    <p:sldId id="312" r:id="rId8"/>
    <p:sldId id="315" r:id="rId9"/>
    <p:sldId id="261" r:id="rId10"/>
    <p:sldId id="265" r:id="rId11"/>
    <p:sldId id="289" r:id="rId12"/>
    <p:sldId id="267" r:id="rId13"/>
    <p:sldId id="268" r:id="rId14"/>
    <p:sldId id="278" r:id="rId15"/>
    <p:sldId id="269" r:id="rId16"/>
    <p:sldId id="288" r:id="rId17"/>
    <p:sldId id="279" r:id="rId18"/>
    <p:sldId id="286" r:id="rId19"/>
    <p:sldId id="287" r:id="rId20"/>
    <p:sldId id="280" r:id="rId21"/>
    <p:sldId id="281" r:id="rId22"/>
    <p:sldId id="282" r:id="rId23"/>
    <p:sldId id="284" r:id="rId24"/>
    <p:sldId id="285" r:id="rId25"/>
    <p:sldId id="302" r:id="rId26"/>
    <p:sldId id="309" r:id="rId27"/>
    <p:sldId id="275" r:id="rId28"/>
  </p:sldIdLst>
  <p:sldSz cx="9144000" cy="6858000" type="screen4x3"/>
  <p:notesSz cx="6858000" cy="9144000"/>
  <p:custDataLst>
    <p:tags r:id="rId3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0000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004D23-09A7-4388-8960-E493878A8924}" type="doc">
      <dgm:prSet loTypeId="urn:microsoft.com/office/officeart/2005/8/layout/list1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34E351EC-1623-4D7D-9E4F-A57493885C88}">
      <dgm:prSet phldrT="[Текст]"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9050"/>
      </dgm:spPr>
      <dgm:t>
        <a:bodyPr/>
        <a:lstStyle/>
        <a:p>
          <a:r>
            <a:rPr lang="ru-RU" sz="2400" b="1" dirty="0" smtClean="0"/>
            <a:t>- (</a:t>
          </a:r>
          <a:r>
            <a:rPr lang="ru-RU" sz="2400" b="1" dirty="0" err="1" smtClean="0"/>
            <a:t>грекча</a:t>
          </a:r>
          <a:r>
            <a:rPr lang="ru-RU" sz="2400" b="1" dirty="0" smtClean="0"/>
            <a:t>) – </a:t>
          </a:r>
          <a:r>
            <a:rPr lang="en-US" sz="2400" b="1" u="sng" dirty="0" err="1" smtClean="0"/>
            <a:t>texnos</a:t>
          </a:r>
          <a:r>
            <a:rPr lang="en-US" sz="2400" b="1" dirty="0" smtClean="0"/>
            <a:t> -</a:t>
          </a:r>
          <a:r>
            <a:rPr lang="ru-RU" sz="2400" b="1" dirty="0" smtClean="0"/>
            <a:t> </a:t>
          </a:r>
          <a:r>
            <a:rPr lang="ru-RU" sz="2400" b="1" dirty="0" err="1" smtClean="0"/>
            <a:t>санъат</a:t>
          </a:r>
          <a:r>
            <a:rPr lang="ru-RU" sz="2400" b="1" dirty="0" smtClean="0"/>
            <a:t>,</a:t>
          </a:r>
          <a:r>
            <a:rPr lang="uz-Cyrl-UZ" sz="2400" b="1" dirty="0" smtClean="0"/>
            <a:t>маҳорат, ҳунар</a:t>
          </a:r>
          <a:r>
            <a:rPr lang="uz-Cyrl-UZ" sz="2400" dirty="0" smtClean="0"/>
            <a:t>,</a:t>
          </a:r>
          <a:endParaRPr lang="ru-RU" sz="2400" dirty="0"/>
        </a:p>
      </dgm:t>
    </dgm:pt>
    <dgm:pt modelId="{56D94898-200A-4B46-8F27-00D8AA3B60BB}" type="parTrans" cxnId="{8827D667-4FEA-4D7D-BBC6-96F7E729FF7C}">
      <dgm:prSet/>
      <dgm:spPr/>
      <dgm:t>
        <a:bodyPr/>
        <a:lstStyle/>
        <a:p>
          <a:endParaRPr lang="ru-RU"/>
        </a:p>
      </dgm:t>
    </dgm:pt>
    <dgm:pt modelId="{6E259B0A-3C95-4E08-9553-2D9F83D21680}" type="sibTrans" cxnId="{8827D667-4FEA-4D7D-BBC6-96F7E729FF7C}">
      <dgm:prSet/>
      <dgm:spPr/>
      <dgm:t>
        <a:bodyPr/>
        <a:lstStyle/>
        <a:p>
          <a:endParaRPr lang="ru-RU"/>
        </a:p>
      </dgm:t>
    </dgm:pt>
    <dgm:pt modelId="{201F1C88-EF7F-4DAB-854C-BE645B6BF40C}">
      <dgm:prSet phldrT="[Текст]" custT="1"/>
      <dgm:spPr>
        <a:gradFill flip="none" rotWithShape="1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9050"/>
      </dgm:spPr>
      <dgm:t>
        <a:bodyPr/>
        <a:lstStyle/>
        <a:p>
          <a:pPr algn="just"/>
          <a:r>
            <a:rPr lang="uz-Cyrl-UZ" sz="2400" b="1" dirty="0" smtClean="0"/>
            <a:t>Технология ишлаб чиқаришда янги сифат ва миқдор ўзгаришарига олиб келувчи самарали усуллар маъносида қўлланилади.</a:t>
          </a:r>
          <a:endParaRPr lang="ru-RU" sz="2400" b="1" dirty="0"/>
        </a:p>
      </dgm:t>
    </dgm:pt>
    <dgm:pt modelId="{D5006ADA-E1C5-423E-A326-3E1237093168}" type="parTrans" cxnId="{69C4E96B-0334-437F-A43F-0C0CA21E70C1}">
      <dgm:prSet/>
      <dgm:spPr/>
      <dgm:t>
        <a:bodyPr/>
        <a:lstStyle/>
        <a:p>
          <a:endParaRPr lang="ru-RU"/>
        </a:p>
      </dgm:t>
    </dgm:pt>
    <dgm:pt modelId="{D9CCE6B9-597D-48ED-8AA7-723982F6666C}" type="sibTrans" cxnId="{69C4E96B-0334-437F-A43F-0C0CA21E70C1}">
      <dgm:prSet/>
      <dgm:spPr/>
      <dgm:t>
        <a:bodyPr/>
        <a:lstStyle/>
        <a:p>
          <a:endParaRPr lang="ru-RU"/>
        </a:p>
      </dgm:t>
    </dgm:pt>
    <dgm:pt modelId="{F83E74F9-BE89-4315-9FF5-59359AA4FE86}">
      <dgm:prSet custT="1"/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19050"/>
      </dgm:spPr>
      <dgm:t>
        <a:bodyPr/>
        <a:lstStyle/>
        <a:p>
          <a:r>
            <a:rPr lang="en-US" sz="2400" b="1" u="sng" dirty="0" smtClean="0"/>
            <a:t>logos </a:t>
          </a:r>
          <a:r>
            <a:rPr lang="en-US" sz="2400" b="1" dirty="0" smtClean="0"/>
            <a:t>–</a:t>
          </a:r>
          <a:r>
            <a:rPr lang="uz-Cyrl-UZ" sz="2400" b="1" dirty="0" smtClean="0"/>
            <a:t> фан йўналиш маъноларини англатади.</a:t>
          </a:r>
        </a:p>
      </dgm:t>
    </dgm:pt>
    <dgm:pt modelId="{3FCE1E95-3C4C-45D9-9C89-0DE77834B7D6}" type="parTrans" cxnId="{A4DF8D17-231A-4E1B-96A6-E4118847EFD1}">
      <dgm:prSet/>
      <dgm:spPr/>
      <dgm:t>
        <a:bodyPr/>
        <a:lstStyle/>
        <a:p>
          <a:endParaRPr lang="ru-RU"/>
        </a:p>
      </dgm:t>
    </dgm:pt>
    <dgm:pt modelId="{93952BA5-A4D6-433D-9E4C-EFAD02A623C5}" type="sibTrans" cxnId="{A4DF8D17-231A-4E1B-96A6-E4118847EFD1}">
      <dgm:prSet/>
      <dgm:spPr/>
      <dgm:t>
        <a:bodyPr/>
        <a:lstStyle/>
        <a:p>
          <a:endParaRPr lang="ru-RU"/>
        </a:p>
      </dgm:t>
    </dgm:pt>
    <dgm:pt modelId="{AE836F9B-2725-4D49-9AC3-737F105C598F}" type="pres">
      <dgm:prSet presAssocID="{AA004D23-09A7-4388-8960-E493878A892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6F1763-2C99-450F-AD94-5CEECFE18911}" type="pres">
      <dgm:prSet presAssocID="{34E351EC-1623-4D7D-9E4F-A57493885C88}" presName="parentLin" presStyleCnt="0"/>
      <dgm:spPr/>
    </dgm:pt>
    <dgm:pt modelId="{F67FD2AF-306E-4230-A399-ADD2026C0DD2}" type="pres">
      <dgm:prSet presAssocID="{34E351EC-1623-4D7D-9E4F-A57493885C8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4F21946-2C6B-4C4C-AEF2-A74CE24ED73C}" type="pres">
      <dgm:prSet presAssocID="{34E351EC-1623-4D7D-9E4F-A57493885C88}" presName="parentText" presStyleLbl="node1" presStyleIdx="0" presStyleCnt="3" custScaleX="116378" custScaleY="571148" custLinFactNeighborX="27312" custLinFactNeighborY="-3827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214D7-F8B9-4FFE-98B8-A60C7DA1F591}" type="pres">
      <dgm:prSet presAssocID="{34E351EC-1623-4D7D-9E4F-A57493885C88}" presName="negativeSpace" presStyleCnt="0"/>
      <dgm:spPr/>
    </dgm:pt>
    <dgm:pt modelId="{7BA51867-CA50-410F-99ED-35EEB959FFE2}" type="pres">
      <dgm:prSet presAssocID="{34E351EC-1623-4D7D-9E4F-A57493885C88}" presName="childText" presStyleLbl="conFgAcc1" presStyleIdx="0" presStyleCnt="3">
        <dgm:presLayoutVars>
          <dgm:bulletEnabled val="1"/>
        </dgm:presLayoutVars>
      </dgm:prSet>
      <dgm:spPr/>
    </dgm:pt>
    <dgm:pt modelId="{E597CA8F-79C8-4985-A8DA-03446E134258}" type="pres">
      <dgm:prSet presAssocID="{6E259B0A-3C95-4E08-9553-2D9F83D21680}" presName="spaceBetweenRectangles" presStyleCnt="0"/>
      <dgm:spPr/>
    </dgm:pt>
    <dgm:pt modelId="{387A4C65-E92F-45FF-8E54-179D3C807E10}" type="pres">
      <dgm:prSet presAssocID="{F83E74F9-BE89-4315-9FF5-59359AA4FE86}" presName="parentLin" presStyleCnt="0"/>
      <dgm:spPr/>
    </dgm:pt>
    <dgm:pt modelId="{46C13D9E-8014-4016-BE0D-A4A7B98E23A5}" type="pres">
      <dgm:prSet presAssocID="{F83E74F9-BE89-4315-9FF5-59359AA4FE8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2AAB466-B3F1-4B7B-8C0F-4A8D147D7097}" type="pres">
      <dgm:prSet presAssocID="{F83E74F9-BE89-4315-9FF5-59359AA4FE86}" presName="parentText" presStyleLbl="node1" presStyleIdx="1" presStyleCnt="3" custScaleX="117928" custScaleY="7289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21E8F-F989-4350-8E5D-CB962886176F}" type="pres">
      <dgm:prSet presAssocID="{F83E74F9-BE89-4315-9FF5-59359AA4FE86}" presName="negativeSpace" presStyleCnt="0"/>
      <dgm:spPr/>
    </dgm:pt>
    <dgm:pt modelId="{00B22297-DEE8-4CCE-B975-9D1F711C22AF}" type="pres">
      <dgm:prSet presAssocID="{F83E74F9-BE89-4315-9FF5-59359AA4FE86}" presName="childText" presStyleLbl="conFgAcc1" presStyleIdx="1" presStyleCnt="3">
        <dgm:presLayoutVars>
          <dgm:bulletEnabled val="1"/>
        </dgm:presLayoutVars>
      </dgm:prSet>
      <dgm:spPr/>
    </dgm:pt>
    <dgm:pt modelId="{E4EE7D9F-2AFB-47E5-89F7-5B758C4867A3}" type="pres">
      <dgm:prSet presAssocID="{93952BA5-A4D6-433D-9E4C-EFAD02A623C5}" presName="spaceBetweenRectangles" presStyleCnt="0"/>
      <dgm:spPr/>
    </dgm:pt>
    <dgm:pt modelId="{EA3D9166-D8C0-4940-A02A-EA726E686C59}" type="pres">
      <dgm:prSet presAssocID="{201F1C88-EF7F-4DAB-854C-BE645B6BF40C}" presName="parentLin" presStyleCnt="0"/>
      <dgm:spPr/>
    </dgm:pt>
    <dgm:pt modelId="{56EAA9A0-EA4B-49C3-84D4-FAB34ADD9D37}" type="pres">
      <dgm:prSet presAssocID="{201F1C88-EF7F-4DAB-854C-BE645B6BF40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D1041C4-2F82-4748-A1FB-EE0450DD3FEF}" type="pres">
      <dgm:prSet presAssocID="{201F1C88-EF7F-4DAB-854C-BE645B6BF40C}" presName="parentText" presStyleLbl="node1" presStyleIdx="2" presStyleCnt="3" custScaleX="120280" custScaleY="9229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50E9A8-43C1-482E-B467-CC9E141C9151}" type="pres">
      <dgm:prSet presAssocID="{201F1C88-EF7F-4DAB-854C-BE645B6BF40C}" presName="negativeSpace" presStyleCnt="0"/>
      <dgm:spPr/>
    </dgm:pt>
    <dgm:pt modelId="{E68B2406-CEE9-4897-808E-641311299D53}" type="pres">
      <dgm:prSet presAssocID="{201F1C88-EF7F-4DAB-854C-BE645B6BF40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BF4D9E2-1318-4749-92A0-5B98A85E1BF1}" type="presOf" srcId="{201F1C88-EF7F-4DAB-854C-BE645B6BF40C}" destId="{56EAA9A0-EA4B-49C3-84D4-FAB34ADD9D37}" srcOrd="0" destOrd="0" presId="urn:microsoft.com/office/officeart/2005/8/layout/list1"/>
    <dgm:cxn modelId="{56B908E0-1BF7-4FA0-9DB3-139A042B088D}" type="presOf" srcId="{34E351EC-1623-4D7D-9E4F-A57493885C88}" destId="{F67FD2AF-306E-4230-A399-ADD2026C0DD2}" srcOrd="0" destOrd="0" presId="urn:microsoft.com/office/officeart/2005/8/layout/list1"/>
    <dgm:cxn modelId="{E442642D-4C99-476A-83A4-2A8CCAB75C54}" type="presOf" srcId="{201F1C88-EF7F-4DAB-854C-BE645B6BF40C}" destId="{4D1041C4-2F82-4748-A1FB-EE0450DD3FEF}" srcOrd="1" destOrd="0" presId="urn:microsoft.com/office/officeart/2005/8/layout/list1"/>
    <dgm:cxn modelId="{69C4E96B-0334-437F-A43F-0C0CA21E70C1}" srcId="{AA004D23-09A7-4388-8960-E493878A8924}" destId="{201F1C88-EF7F-4DAB-854C-BE645B6BF40C}" srcOrd="2" destOrd="0" parTransId="{D5006ADA-E1C5-423E-A326-3E1237093168}" sibTransId="{D9CCE6B9-597D-48ED-8AA7-723982F6666C}"/>
    <dgm:cxn modelId="{C90DBD39-F836-45B2-99A6-D839C9553024}" type="presOf" srcId="{F83E74F9-BE89-4315-9FF5-59359AA4FE86}" destId="{46C13D9E-8014-4016-BE0D-A4A7B98E23A5}" srcOrd="0" destOrd="0" presId="urn:microsoft.com/office/officeart/2005/8/layout/list1"/>
    <dgm:cxn modelId="{549C957E-19F3-4AAD-B0CE-9EC1D93BF93A}" type="presOf" srcId="{AA004D23-09A7-4388-8960-E493878A8924}" destId="{AE836F9B-2725-4D49-9AC3-737F105C598F}" srcOrd="0" destOrd="0" presId="urn:microsoft.com/office/officeart/2005/8/layout/list1"/>
    <dgm:cxn modelId="{EFC067F9-88A4-4DBC-BE5A-88E769AC234F}" type="presOf" srcId="{F83E74F9-BE89-4315-9FF5-59359AA4FE86}" destId="{82AAB466-B3F1-4B7B-8C0F-4A8D147D7097}" srcOrd="1" destOrd="0" presId="urn:microsoft.com/office/officeart/2005/8/layout/list1"/>
    <dgm:cxn modelId="{CA14D628-03FB-40D8-9ADA-F8F38D5FE24B}" type="presOf" srcId="{34E351EC-1623-4D7D-9E4F-A57493885C88}" destId="{34F21946-2C6B-4C4C-AEF2-A74CE24ED73C}" srcOrd="1" destOrd="0" presId="urn:microsoft.com/office/officeart/2005/8/layout/list1"/>
    <dgm:cxn modelId="{A4DF8D17-231A-4E1B-96A6-E4118847EFD1}" srcId="{AA004D23-09A7-4388-8960-E493878A8924}" destId="{F83E74F9-BE89-4315-9FF5-59359AA4FE86}" srcOrd="1" destOrd="0" parTransId="{3FCE1E95-3C4C-45D9-9C89-0DE77834B7D6}" sibTransId="{93952BA5-A4D6-433D-9E4C-EFAD02A623C5}"/>
    <dgm:cxn modelId="{8827D667-4FEA-4D7D-BBC6-96F7E729FF7C}" srcId="{AA004D23-09A7-4388-8960-E493878A8924}" destId="{34E351EC-1623-4D7D-9E4F-A57493885C88}" srcOrd="0" destOrd="0" parTransId="{56D94898-200A-4B46-8F27-00D8AA3B60BB}" sibTransId="{6E259B0A-3C95-4E08-9553-2D9F83D21680}"/>
    <dgm:cxn modelId="{709A119B-2736-435B-8C96-203CBB9E8DD7}" type="presParOf" srcId="{AE836F9B-2725-4D49-9AC3-737F105C598F}" destId="{4E6F1763-2C99-450F-AD94-5CEECFE18911}" srcOrd="0" destOrd="0" presId="urn:microsoft.com/office/officeart/2005/8/layout/list1"/>
    <dgm:cxn modelId="{EB31149A-78F2-4B20-B833-325A64DE90DC}" type="presParOf" srcId="{4E6F1763-2C99-450F-AD94-5CEECFE18911}" destId="{F67FD2AF-306E-4230-A399-ADD2026C0DD2}" srcOrd="0" destOrd="0" presId="urn:microsoft.com/office/officeart/2005/8/layout/list1"/>
    <dgm:cxn modelId="{00F88298-D377-4941-9514-3C9E24F79D7C}" type="presParOf" srcId="{4E6F1763-2C99-450F-AD94-5CEECFE18911}" destId="{34F21946-2C6B-4C4C-AEF2-A74CE24ED73C}" srcOrd="1" destOrd="0" presId="urn:microsoft.com/office/officeart/2005/8/layout/list1"/>
    <dgm:cxn modelId="{73DCD608-DDEB-46F8-957A-038361C56434}" type="presParOf" srcId="{AE836F9B-2725-4D49-9AC3-737F105C598F}" destId="{B30214D7-F8B9-4FFE-98B8-A60C7DA1F591}" srcOrd="1" destOrd="0" presId="urn:microsoft.com/office/officeart/2005/8/layout/list1"/>
    <dgm:cxn modelId="{F8643FDB-39E7-4A44-AC9B-E1CBADD04243}" type="presParOf" srcId="{AE836F9B-2725-4D49-9AC3-737F105C598F}" destId="{7BA51867-CA50-410F-99ED-35EEB959FFE2}" srcOrd="2" destOrd="0" presId="urn:microsoft.com/office/officeart/2005/8/layout/list1"/>
    <dgm:cxn modelId="{E4AF5A79-BE63-4719-A048-9A3D3CFB85AD}" type="presParOf" srcId="{AE836F9B-2725-4D49-9AC3-737F105C598F}" destId="{E597CA8F-79C8-4985-A8DA-03446E134258}" srcOrd="3" destOrd="0" presId="urn:microsoft.com/office/officeart/2005/8/layout/list1"/>
    <dgm:cxn modelId="{26CBEE8B-A122-4352-AD6F-8A6B091BBD26}" type="presParOf" srcId="{AE836F9B-2725-4D49-9AC3-737F105C598F}" destId="{387A4C65-E92F-45FF-8E54-179D3C807E10}" srcOrd="4" destOrd="0" presId="urn:microsoft.com/office/officeart/2005/8/layout/list1"/>
    <dgm:cxn modelId="{3F5C7357-DCC7-4971-BDA6-58A58F45BDF8}" type="presParOf" srcId="{387A4C65-E92F-45FF-8E54-179D3C807E10}" destId="{46C13D9E-8014-4016-BE0D-A4A7B98E23A5}" srcOrd="0" destOrd="0" presId="urn:microsoft.com/office/officeart/2005/8/layout/list1"/>
    <dgm:cxn modelId="{74E895E3-F2B0-4EE5-BD2A-E1BBA36F7B46}" type="presParOf" srcId="{387A4C65-E92F-45FF-8E54-179D3C807E10}" destId="{82AAB466-B3F1-4B7B-8C0F-4A8D147D7097}" srcOrd="1" destOrd="0" presId="urn:microsoft.com/office/officeart/2005/8/layout/list1"/>
    <dgm:cxn modelId="{76020043-6672-4A71-A77C-61503AB29278}" type="presParOf" srcId="{AE836F9B-2725-4D49-9AC3-737F105C598F}" destId="{08021E8F-F989-4350-8E5D-CB962886176F}" srcOrd="5" destOrd="0" presId="urn:microsoft.com/office/officeart/2005/8/layout/list1"/>
    <dgm:cxn modelId="{17C306A6-FC39-49F9-BE96-3852555DFA88}" type="presParOf" srcId="{AE836F9B-2725-4D49-9AC3-737F105C598F}" destId="{00B22297-DEE8-4CCE-B975-9D1F711C22AF}" srcOrd="6" destOrd="0" presId="urn:microsoft.com/office/officeart/2005/8/layout/list1"/>
    <dgm:cxn modelId="{8589ABDF-8135-4CC5-926F-2CDD91DEB5E2}" type="presParOf" srcId="{AE836F9B-2725-4D49-9AC3-737F105C598F}" destId="{E4EE7D9F-2AFB-47E5-89F7-5B758C4867A3}" srcOrd="7" destOrd="0" presId="urn:microsoft.com/office/officeart/2005/8/layout/list1"/>
    <dgm:cxn modelId="{5A6CC299-15AF-4657-8319-5B093B16DCDB}" type="presParOf" srcId="{AE836F9B-2725-4D49-9AC3-737F105C598F}" destId="{EA3D9166-D8C0-4940-A02A-EA726E686C59}" srcOrd="8" destOrd="0" presId="urn:microsoft.com/office/officeart/2005/8/layout/list1"/>
    <dgm:cxn modelId="{651D86DC-2FEC-459E-AEE8-C5174032A45A}" type="presParOf" srcId="{EA3D9166-D8C0-4940-A02A-EA726E686C59}" destId="{56EAA9A0-EA4B-49C3-84D4-FAB34ADD9D37}" srcOrd="0" destOrd="0" presId="urn:microsoft.com/office/officeart/2005/8/layout/list1"/>
    <dgm:cxn modelId="{A7D2FF0C-2D1F-4E1E-887E-A228B19AFFDE}" type="presParOf" srcId="{EA3D9166-D8C0-4940-A02A-EA726E686C59}" destId="{4D1041C4-2F82-4748-A1FB-EE0450DD3FEF}" srcOrd="1" destOrd="0" presId="urn:microsoft.com/office/officeart/2005/8/layout/list1"/>
    <dgm:cxn modelId="{CE85FA53-51E8-4D72-9A65-082404F6F774}" type="presParOf" srcId="{AE836F9B-2725-4D49-9AC3-737F105C598F}" destId="{9F50E9A8-43C1-482E-B467-CC9E141C9151}" srcOrd="9" destOrd="0" presId="urn:microsoft.com/office/officeart/2005/8/layout/list1"/>
    <dgm:cxn modelId="{3B222E02-C420-4A79-BFC7-D72FD4837AC6}" type="presParOf" srcId="{AE836F9B-2725-4D49-9AC3-737F105C598F}" destId="{E68B2406-CEE9-4897-808E-641311299D5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9FD171-D229-4E3E-9D73-402C96376E8F}" type="doc">
      <dgm:prSet loTypeId="urn:microsoft.com/office/officeart/2005/8/layout/default#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FCBC6A80-82AC-42EC-A9CD-F7E1B7703834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2000" u="sng" dirty="0" smtClean="0">
              <a:solidFill>
                <a:schemeClr val="bg1"/>
              </a:solidFill>
            </a:rPr>
            <a:t>I</a:t>
          </a:r>
          <a:r>
            <a:rPr lang="uz-Cyrl-UZ" sz="2000" u="sng" dirty="0" smtClean="0">
              <a:solidFill>
                <a:schemeClr val="bg1"/>
              </a:solidFill>
            </a:rPr>
            <a:t> босқич – </a:t>
          </a:r>
          <a:r>
            <a:rPr lang="en-US" sz="2000" u="sng" dirty="0" smtClean="0">
              <a:solidFill>
                <a:schemeClr val="bg1"/>
              </a:solidFill>
            </a:rPr>
            <a:t>XX </a:t>
          </a:r>
          <a:r>
            <a:rPr lang="uz-Cyrl-UZ" sz="2000" u="sng" dirty="0" smtClean="0">
              <a:solidFill>
                <a:schemeClr val="bg1"/>
              </a:solidFill>
            </a:rPr>
            <a:t>аср 30-40 йиллар</a:t>
          </a:r>
        </a:p>
        <a:p>
          <a:r>
            <a:rPr lang="uz-Cyrl-UZ" sz="2400" dirty="0" smtClean="0"/>
            <a:t>“Педагогик технология” тушунчаси пайдо бўлиши</a:t>
          </a:r>
          <a:endParaRPr lang="ru-RU" sz="2400" dirty="0"/>
        </a:p>
      </dgm:t>
    </dgm:pt>
    <dgm:pt modelId="{38FDC7E8-D467-4408-A819-DEA3845F0A75}" type="parTrans" cxnId="{82343C36-00A3-471E-BA16-6CD64070A519}">
      <dgm:prSet/>
      <dgm:spPr/>
      <dgm:t>
        <a:bodyPr/>
        <a:lstStyle/>
        <a:p>
          <a:endParaRPr lang="ru-RU"/>
        </a:p>
      </dgm:t>
    </dgm:pt>
    <dgm:pt modelId="{23556475-F0B2-4C79-AE90-5051AD895738}" type="sibTrans" cxnId="{82343C36-00A3-471E-BA16-6CD64070A519}">
      <dgm:prSet/>
      <dgm:spPr/>
      <dgm:t>
        <a:bodyPr/>
        <a:lstStyle/>
        <a:p>
          <a:endParaRPr lang="ru-RU"/>
        </a:p>
      </dgm:t>
    </dgm:pt>
    <dgm:pt modelId="{58C80ECA-88C6-4483-8B64-04B6F1E9722A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2000" u="sng" dirty="0" smtClean="0"/>
            <a:t>II</a:t>
          </a:r>
          <a:r>
            <a:rPr lang="uz-Cyrl-UZ" sz="2000" u="sng" dirty="0" smtClean="0"/>
            <a:t> босқич – </a:t>
          </a:r>
          <a:r>
            <a:rPr lang="en-US" sz="2000" u="sng" dirty="0" smtClean="0"/>
            <a:t>XX </a:t>
          </a:r>
          <a:r>
            <a:rPr lang="uz-Cyrl-UZ" sz="2000" u="sng" dirty="0" smtClean="0"/>
            <a:t>аср 40-60 йиллар </a:t>
          </a:r>
        </a:p>
        <a:p>
          <a:r>
            <a:rPr lang="uz-Cyrl-UZ" sz="2400" dirty="0" smtClean="0"/>
            <a:t>ўқитишнинг </a:t>
          </a:r>
          <a:r>
            <a:rPr lang="ru-RU" sz="2400" dirty="0" err="1" smtClean="0"/>
            <a:t>янги</a:t>
          </a:r>
          <a:r>
            <a:rPr lang="ru-RU" sz="2400" dirty="0" smtClean="0"/>
            <a:t> </a:t>
          </a:r>
          <a:r>
            <a:rPr lang="uz-Cyrl-UZ" sz="2400" dirty="0" smtClean="0"/>
            <a:t>техник воситаларининг пайдо бўлиши, улардан таълим жараёнида фойдаланиш</a:t>
          </a:r>
          <a:endParaRPr lang="ru-RU" sz="2400" dirty="0"/>
        </a:p>
      </dgm:t>
    </dgm:pt>
    <dgm:pt modelId="{86F932E0-993B-409E-9AF9-4B462AAE9F62}" type="parTrans" cxnId="{34A4285F-DC78-4086-A315-A4B831A1C1D2}">
      <dgm:prSet/>
      <dgm:spPr/>
      <dgm:t>
        <a:bodyPr/>
        <a:lstStyle/>
        <a:p>
          <a:endParaRPr lang="ru-RU"/>
        </a:p>
      </dgm:t>
    </dgm:pt>
    <dgm:pt modelId="{B08B7748-F351-40EA-8B28-698E2295A36D}" type="sibTrans" cxnId="{34A4285F-DC78-4086-A315-A4B831A1C1D2}">
      <dgm:prSet/>
      <dgm:spPr/>
      <dgm:t>
        <a:bodyPr/>
        <a:lstStyle/>
        <a:p>
          <a:endParaRPr lang="ru-RU"/>
        </a:p>
      </dgm:t>
    </dgm:pt>
    <dgm:pt modelId="{204F2B48-2EC9-4A8C-82F8-44383D3F3338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2000" u="sng" dirty="0" smtClean="0">
              <a:solidFill>
                <a:schemeClr val="bg1"/>
              </a:solidFill>
            </a:rPr>
            <a:t>III</a:t>
          </a:r>
          <a:r>
            <a:rPr lang="uz-Cyrl-UZ" sz="2000" u="sng" dirty="0" smtClean="0">
              <a:solidFill>
                <a:schemeClr val="bg1"/>
              </a:solidFill>
            </a:rPr>
            <a:t> босқич – </a:t>
          </a:r>
          <a:r>
            <a:rPr lang="en-US" sz="2000" u="sng" dirty="0" smtClean="0">
              <a:solidFill>
                <a:schemeClr val="bg1"/>
              </a:solidFill>
            </a:rPr>
            <a:t>XX </a:t>
          </a:r>
          <a:r>
            <a:rPr lang="uz-Cyrl-UZ" sz="2000" u="sng" dirty="0" smtClean="0">
              <a:solidFill>
                <a:schemeClr val="bg1"/>
              </a:solidFill>
            </a:rPr>
            <a:t>аср 70-80 йиллар</a:t>
          </a:r>
        </a:p>
        <a:p>
          <a:r>
            <a:rPr lang="uz-Cyrl-UZ" sz="2400" dirty="0" smtClean="0"/>
            <a:t>Ўқитиш технологиялар электрон авлодининг яратилиши, технологиянинг илмий асосларининг вужудга келиши</a:t>
          </a:r>
          <a:r>
            <a:rPr lang="uz-Cyrl-UZ" sz="1700" dirty="0" smtClean="0"/>
            <a:t> </a:t>
          </a:r>
          <a:endParaRPr lang="ru-RU" sz="1700" dirty="0"/>
        </a:p>
      </dgm:t>
    </dgm:pt>
    <dgm:pt modelId="{2E1337AC-865E-4709-8EEA-2AD4190C9E83}" type="parTrans" cxnId="{D7F00894-7C56-45DD-A765-F3AAA31D4F48}">
      <dgm:prSet/>
      <dgm:spPr/>
      <dgm:t>
        <a:bodyPr/>
        <a:lstStyle/>
        <a:p>
          <a:endParaRPr lang="ru-RU"/>
        </a:p>
      </dgm:t>
    </dgm:pt>
    <dgm:pt modelId="{33851713-0DC7-4836-AF1E-C553B40A4B03}" type="sibTrans" cxnId="{D7F00894-7C56-45DD-A765-F3AAA31D4F48}">
      <dgm:prSet/>
      <dgm:spPr/>
      <dgm:t>
        <a:bodyPr/>
        <a:lstStyle/>
        <a:p>
          <a:endParaRPr lang="ru-RU"/>
        </a:p>
      </dgm:t>
    </dgm:pt>
    <dgm:pt modelId="{3180A008-138D-4501-8B74-C3E223D72AAA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2000" u="sng" dirty="0" smtClean="0">
              <a:solidFill>
                <a:schemeClr val="bg1"/>
              </a:solidFill>
            </a:rPr>
            <a:t>IV</a:t>
          </a:r>
          <a:r>
            <a:rPr lang="uz-Cyrl-UZ" sz="2000" u="sng" dirty="0" smtClean="0">
              <a:solidFill>
                <a:schemeClr val="bg1"/>
              </a:solidFill>
            </a:rPr>
            <a:t> босқич – </a:t>
          </a:r>
          <a:r>
            <a:rPr lang="en-US" sz="2000" u="sng" dirty="0" smtClean="0">
              <a:solidFill>
                <a:schemeClr val="bg1"/>
              </a:solidFill>
            </a:rPr>
            <a:t>XX </a:t>
          </a:r>
          <a:r>
            <a:rPr lang="uz-Cyrl-UZ" sz="2000" u="sng" dirty="0" smtClean="0">
              <a:solidFill>
                <a:schemeClr val="bg1"/>
              </a:solidFill>
            </a:rPr>
            <a:t>аср 90 йиллари </a:t>
          </a:r>
          <a:r>
            <a:rPr lang="uz-Cyrl-UZ" sz="2400" u="sng" dirty="0" smtClean="0">
              <a:solidFill>
                <a:schemeClr val="bg1"/>
              </a:solidFill>
            </a:rPr>
            <a:t>ва ҳозирги давр</a:t>
          </a:r>
        </a:p>
        <a:p>
          <a:r>
            <a:rPr lang="uz-Cyrl-UZ" sz="2400" dirty="0" smtClean="0">
              <a:solidFill>
                <a:schemeClr val="bg1"/>
              </a:solidFill>
            </a:rPr>
            <a:t>ПТни назарий ва амалий </a:t>
          </a:r>
          <a:r>
            <a:rPr lang="uz-Cyrl-UZ" sz="2400" dirty="0" smtClean="0"/>
            <a:t>жиҳатдан тизимли тадқиқот қилиш назарий ва амалий асосларининг яратилиши, илмий мактабларнинг шаклланиши</a:t>
          </a:r>
          <a:endParaRPr lang="ru-RU" sz="2400" dirty="0"/>
        </a:p>
      </dgm:t>
    </dgm:pt>
    <dgm:pt modelId="{73F0550A-2ED7-4843-A30A-42455B6EA05A}" type="parTrans" cxnId="{341F0E04-AC66-4047-B4F9-0ADB0B41491A}">
      <dgm:prSet/>
      <dgm:spPr/>
      <dgm:t>
        <a:bodyPr/>
        <a:lstStyle/>
        <a:p>
          <a:endParaRPr lang="ru-RU"/>
        </a:p>
      </dgm:t>
    </dgm:pt>
    <dgm:pt modelId="{42D266DD-2FD0-49C2-94C2-362AE897FB78}" type="sibTrans" cxnId="{341F0E04-AC66-4047-B4F9-0ADB0B41491A}">
      <dgm:prSet/>
      <dgm:spPr/>
      <dgm:t>
        <a:bodyPr/>
        <a:lstStyle/>
        <a:p>
          <a:endParaRPr lang="ru-RU"/>
        </a:p>
      </dgm:t>
    </dgm:pt>
    <dgm:pt modelId="{B6F44348-4F6E-409D-BE0D-C75C04B04E40}" type="pres">
      <dgm:prSet presAssocID="{FF9FD171-D229-4E3E-9D73-402C96376E8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2514A9-7C09-4B76-AF68-E3124542A6A0}" type="pres">
      <dgm:prSet presAssocID="{FCBC6A80-82AC-42EC-A9CD-F7E1B7703834}" presName="node" presStyleLbl="node1" presStyleIdx="0" presStyleCnt="4" custScaleX="176672" custScaleY="265403" custLinFactNeighborX="5664" custLinFactNeighborY="35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9796F8-C89E-4294-BF0B-6D252BA0FF4B}" type="pres">
      <dgm:prSet presAssocID="{23556475-F0B2-4C79-AE90-5051AD895738}" presName="sibTrans" presStyleCnt="0"/>
      <dgm:spPr/>
    </dgm:pt>
    <dgm:pt modelId="{C22FD518-0A8D-41ED-83DC-EAEEC288C12D}" type="pres">
      <dgm:prSet presAssocID="{58C80ECA-88C6-4483-8B64-04B6F1E9722A}" presName="node" presStyleLbl="node1" presStyleIdx="1" presStyleCnt="4" custScaleX="375079" custScaleY="2258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7F8A8B-1050-4D9F-BA21-A1DA37C6B9BB}" type="pres">
      <dgm:prSet presAssocID="{B08B7748-F351-40EA-8B28-698E2295A36D}" presName="sibTrans" presStyleCnt="0"/>
      <dgm:spPr/>
    </dgm:pt>
    <dgm:pt modelId="{B751B555-F305-4E4B-8751-06B4B7B15DFA}" type="pres">
      <dgm:prSet presAssocID="{204F2B48-2EC9-4A8C-82F8-44383D3F3338}" presName="node" presStyleLbl="node1" presStyleIdx="2" presStyleCnt="4" custScaleX="312572" custScaleY="288931" custLinFactNeighborX="-64909" custLinFactNeighborY="-6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10978-61A9-4BF2-A070-920E081426DB}" type="pres">
      <dgm:prSet presAssocID="{33851713-0DC7-4836-AF1E-C553B40A4B03}" presName="sibTrans" presStyleCnt="0"/>
      <dgm:spPr/>
    </dgm:pt>
    <dgm:pt modelId="{B6C3987E-0014-4569-934B-AAEA4A63AF33}" type="pres">
      <dgm:prSet presAssocID="{3180A008-138D-4501-8B74-C3E223D72AAA}" presName="node" presStyleLbl="node1" presStyleIdx="3" presStyleCnt="4" custScaleX="323298" custScaleY="393325" custLinFactNeighborX="9488" custLinFactNeighborY="4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343C36-00A3-471E-BA16-6CD64070A519}" srcId="{FF9FD171-D229-4E3E-9D73-402C96376E8F}" destId="{FCBC6A80-82AC-42EC-A9CD-F7E1B7703834}" srcOrd="0" destOrd="0" parTransId="{38FDC7E8-D467-4408-A819-DEA3845F0A75}" sibTransId="{23556475-F0B2-4C79-AE90-5051AD895738}"/>
    <dgm:cxn modelId="{341F0E04-AC66-4047-B4F9-0ADB0B41491A}" srcId="{FF9FD171-D229-4E3E-9D73-402C96376E8F}" destId="{3180A008-138D-4501-8B74-C3E223D72AAA}" srcOrd="3" destOrd="0" parTransId="{73F0550A-2ED7-4843-A30A-42455B6EA05A}" sibTransId="{42D266DD-2FD0-49C2-94C2-362AE897FB78}"/>
    <dgm:cxn modelId="{7E0F823B-6BB2-486E-A2EE-27CE489CD513}" type="presOf" srcId="{3180A008-138D-4501-8B74-C3E223D72AAA}" destId="{B6C3987E-0014-4569-934B-AAEA4A63AF33}" srcOrd="0" destOrd="0" presId="urn:microsoft.com/office/officeart/2005/8/layout/default#1"/>
    <dgm:cxn modelId="{4456289A-3904-4217-BA17-9B10246FCF14}" type="presOf" srcId="{FCBC6A80-82AC-42EC-A9CD-F7E1B7703834}" destId="{132514A9-7C09-4B76-AF68-E3124542A6A0}" srcOrd="0" destOrd="0" presId="urn:microsoft.com/office/officeart/2005/8/layout/default#1"/>
    <dgm:cxn modelId="{EDDC2520-A492-41F8-87D4-1BD70DB65C64}" type="presOf" srcId="{FF9FD171-D229-4E3E-9D73-402C96376E8F}" destId="{B6F44348-4F6E-409D-BE0D-C75C04B04E40}" srcOrd="0" destOrd="0" presId="urn:microsoft.com/office/officeart/2005/8/layout/default#1"/>
    <dgm:cxn modelId="{34A4285F-DC78-4086-A315-A4B831A1C1D2}" srcId="{FF9FD171-D229-4E3E-9D73-402C96376E8F}" destId="{58C80ECA-88C6-4483-8B64-04B6F1E9722A}" srcOrd="1" destOrd="0" parTransId="{86F932E0-993B-409E-9AF9-4B462AAE9F62}" sibTransId="{B08B7748-F351-40EA-8B28-698E2295A36D}"/>
    <dgm:cxn modelId="{D7F00894-7C56-45DD-A765-F3AAA31D4F48}" srcId="{FF9FD171-D229-4E3E-9D73-402C96376E8F}" destId="{204F2B48-2EC9-4A8C-82F8-44383D3F3338}" srcOrd="2" destOrd="0" parTransId="{2E1337AC-865E-4709-8EEA-2AD4190C9E83}" sibTransId="{33851713-0DC7-4836-AF1E-C553B40A4B03}"/>
    <dgm:cxn modelId="{E0F7BAA1-D104-47F5-86E7-699016D4C035}" type="presOf" srcId="{58C80ECA-88C6-4483-8B64-04B6F1E9722A}" destId="{C22FD518-0A8D-41ED-83DC-EAEEC288C12D}" srcOrd="0" destOrd="0" presId="urn:microsoft.com/office/officeart/2005/8/layout/default#1"/>
    <dgm:cxn modelId="{53E1609E-C8E3-4B2C-AF11-4601BC80E516}" type="presOf" srcId="{204F2B48-2EC9-4A8C-82F8-44383D3F3338}" destId="{B751B555-F305-4E4B-8751-06B4B7B15DFA}" srcOrd="0" destOrd="0" presId="urn:microsoft.com/office/officeart/2005/8/layout/default#1"/>
    <dgm:cxn modelId="{3F1B9C4B-06AF-4237-878B-E6CAC0E86AAE}" type="presParOf" srcId="{B6F44348-4F6E-409D-BE0D-C75C04B04E40}" destId="{132514A9-7C09-4B76-AF68-E3124542A6A0}" srcOrd="0" destOrd="0" presId="urn:microsoft.com/office/officeart/2005/8/layout/default#1"/>
    <dgm:cxn modelId="{F90C9539-E01E-4DF5-9F84-7D6AE3A87DE2}" type="presParOf" srcId="{B6F44348-4F6E-409D-BE0D-C75C04B04E40}" destId="{959796F8-C89E-4294-BF0B-6D252BA0FF4B}" srcOrd="1" destOrd="0" presId="urn:microsoft.com/office/officeart/2005/8/layout/default#1"/>
    <dgm:cxn modelId="{62404F6F-7691-4A98-A518-E39F4A249EDC}" type="presParOf" srcId="{B6F44348-4F6E-409D-BE0D-C75C04B04E40}" destId="{C22FD518-0A8D-41ED-83DC-EAEEC288C12D}" srcOrd="2" destOrd="0" presId="urn:microsoft.com/office/officeart/2005/8/layout/default#1"/>
    <dgm:cxn modelId="{08A23989-A6BE-414A-B669-9E96F29BBC4A}" type="presParOf" srcId="{B6F44348-4F6E-409D-BE0D-C75C04B04E40}" destId="{637F8A8B-1050-4D9F-BA21-A1DA37C6B9BB}" srcOrd="3" destOrd="0" presId="urn:microsoft.com/office/officeart/2005/8/layout/default#1"/>
    <dgm:cxn modelId="{48B2FE7D-986F-42E5-BA15-3D5202BEE871}" type="presParOf" srcId="{B6F44348-4F6E-409D-BE0D-C75C04B04E40}" destId="{B751B555-F305-4E4B-8751-06B4B7B15DFA}" srcOrd="4" destOrd="0" presId="urn:microsoft.com/office/officeart/2005/8/layout/default#1"/>
    <dgm:cxn modelId="{5165E109-F5B4-4021-9E85-2BEA26F11D83}" type="presParOf" srcId="{B6F44348-4F6E-409D-BE0D-C75C04B04E40}" destId="{29F10978-61A9-4BF2-A070-920E081426DB}" srcOrd="5" destOrd="0" presId="urn:microsoft.com/office/officeart/2005/8/layout/default#1"/>
    <dgm:cxn modelId="{A5B0C451-B0B1-421A-921D-99FA9E37C8A2}" type="presParOf" srcId="{B6F44348-4F6E-409D-BE0D-C75C04B04E40}" destId="{B6C3987E-0014-4569-934B-AAEA4A63AF33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CEC018-F20B-4904-B94E-B22CD5734C71}" type="doc">
      <dgm:prSet loTypeId="urn:microsoft.com/office/officeart/2005/8/layout/pyramid2" loCatId="list" qsTypeId="urn:microsoft.com/office/officeart/2005/8/quickstyle/3d7" qsCatId="3D" csTypeId="urn:microsoft.com/office/officeart/2005/8/colors/accent1_2#3" csCatId="accent1" phldr="1"/>
      <dgm:spPr/>
    </dgm:pt>
    <dgm:pt modelId="{408624A0-5E01-499E-A0A9-F928B14B4101}">
      <dgm:prSet phldrT="[Текст]"/>
      <dgm:spPr>
        <a:ln w="38100"/>
      </dgm:spPr>
      <dgm:t>
        <a:bodyPr/>
        <a:lstStyle/>
        <a:p>
          <a:r>
            <a:rPr lang="uz-Cyrl-UZ" b="1" dirty="0" smtClean="0"/>
            <a:t>Умумпедагогик </a:t>
          </a:r>
          <a:endParaRPr lang="ru-RU" b="1" dirty="0"/>
        </a:p>
      </dgm:t>
    </dgm:pt>
    <dgm:pt modelId="{83A76326-A435-41ED-B058-6D1F3F5DD553}" type="parTrans" cxnId="{AA2407C2-A6F3-4106-9F89-89E568025F82}">
      <dgm:prSet/>
      <dgm:spPr/>
      <dgm:t>
        <a:bodyPr/>
        <a:lstStyle/>
        <a:p>
          <a:endParaRPr lang="ru-RU"/>
        </a:p>
      </dgm:t>
    </dgm:pt>
    <dgm:pt modelId="{2804CB67-CB65-4AA9-9017-70952821FA9B}" type="sibTrans" cxnId="{AA2407C2-A6F3-4106-9F89-89E568025F82}">
      <dgm:prSet/>
      <dgm:spPr/>
      <dgm:t>
        <a:bodyPr/>
        <a:lstStyle/>
        <a:p>
          <a:endParaRPr lang="ru-RU"/>
        </a:p>
      </dgm:t>
    </dgm:pt>
    <dgm:pt modelId="{F25926F9-1B2D-48A9-BF7E-701AE4B6C4CF}">
      <dgm:prSet phldrT="[Текст]"/>
      <dgm:spPr>
        <a:ln w="38100"/>
      </dgm:spPr>
      <dgm:t>
        <a:bodyPr/>
        <a:lstStyle/>
        <a:p>
          <a:r>
            <a:rPr lang="uz-Cyrl-UZ" b="1" dirty="0" smtClean="0"/>
            <a:t>Локал  (модел) технологик</a:t>
          </a:r>
          <a:endParaRPr lang="ru-RU" b="1" dirty="0"/>
        </a:p>
      </dgm:t>
    </dgm:pt>
    <dgm:pt modelId="{20659C76-D30A-439F-AD18-83B2FCEB3700}" type="parTrans" cxnId="{7410D6F4-8118-4295-8127-7527363A9A59}">
      <dgm:prSet/>
      <dgm:spPr/>
      <dgm:t>
        <a:bodyPr/>
        <a:lstStyle/>
        <a:p>
          <a:endParaRPr lang="ru-RU"/>
        </a:p>
      </dgm:t>
    </dgm:pt>
    <dgm:pt modelId="{6D6DCB1E-7D1B-4A80-A771-FDB2A6040275}" type="sibTrans" cxnId="{7410D6F4-8118-4295-8127-7527363A9A59}">
      <dgm:prSet/>
      <dgm:spPr/>
      <dgm:t>
        <a:bodyPr/>
        <a:lstStyle/>
        <a:p>
          <a:endParaRPr lang="ru-RU"/>
        </a:p>
      </dgm:t>
    </dgm:pt>
    <dgm:pt modelId="{8EFF172A-3223-4EF7-95BF-E67F5991DF8F}">
      <dgm:prSet phldrT="[Текст]"/>
      <dgm:spPr>
        <a:ln w="38100"/>
      </dgm:spPr>
      <dgm:t>
        <a:bodyPr/>
        <a:lstStyle/>
        <a:p>
          <a:r>
            <a:rPr lang="uz-Cyrl-UZ" b="1" dirty="0" smtClean="0"/>
            <a:t>Хусусий методик</a:t>
          </a:r>
          <a:endParaRPr lang="ru-RU" b="1" dirty="0"/>
        </a:p>
      </dgm:t>
    </dgm:pt>
    <dgm:pt modelId="{A625B36F-E352-4790-B07E-1143859F4845}" type="parTrans" cxnId="{75BC6CE1-BC8E-42E0-9D8B-9FBDCAF2C6BC}">
      <dgm:prSet/>
      <dgm:spPr/>
      <dgm:t>
        <a:bodyPr/>
        <a:lstStyle/>
        <a:p>
          <a:endParaRPr lang="ru-RU"/>
        </a:p>
      </dgm:t>
    </dgm:pt>
    <dgm:pt modelId="{54CB28EC-6E84-43FD-A275-8B16CD2F9A77}" type="sibTrans" cxnId="{75BC6CE1-BC8E-42E0-9D8B-9FBDCAF2C6BC}">
      <dgm:prSet/>
      <dgm:spPr/>
      <dgm:t>
        <a:bodyPr/>
        <a:lstStyle/>
        <a:p>
          <a:endParaRPr lang="ru-RU"/>
        </a:p>
      </dgm:t>
    </dgm:pt>
    <dgm:pt modelId="{5E38F793-364E-4699-BCF2-DFD7D1983675}" type="pres">
      <dgm:prSet presAssocID="{84CEC018-F20B-4904-B94E-B22CD5734C71}" presName="compositeShape" presStyleCnt="0">
        <dgm:presLayoutVars>
          <dgm:dir/>
          <dgm:resizeHandles/>
        </dgm:presLayoutVars>
      </dgm:prSet>
      <dgm:spPr/>
    </dgm:pt>
    <dgm:pt modelId="{77FE2A13-7C40-4F95-A508-72E8B199CD9F}" type="pres">
      <dgm:prSet presAssocID="{84CEC018-F20B-4904-B94E-B22CD5734C71}" presName="pyramid" presStyleLbl="node1" presStyleIdx="0" presStyleCnt="1" custLinFactNeighborX="-112" custLinFactNeighborY="3542"/>
      <dgm:spPr/>
    </dgm:pt>
    <dgm:pt modelId="{5E98FF25-3FA7-44F1-B610-7BB7B4CD7B28}" type="pres">
      <dgm:prSet presAssocID="{84CEC018-F20B-4904-B94E-B22CD5734C71}" presName="theList" presStyleCnt="0"/>
      <dgm:spPr/>
    </dgm:pt>
    <dgm:pt modelId="{AE19A636-A7EF-433A-9328-F5854973E77F}" type="pres">
      <dgm:prSet presAssocID="{408624A0-5E01-499E-A0A9-F928B14B4101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7D93CD-9CD6-4A0C-B5EE-055A1EF13D94}" type="pres">
      <dgm:prSet presAssocID="{408624A0-5E01-499E-A0A9-F928B14B4101}" presName="aSpace" presStyleCnt="0"/>
      <dgm:spPr/>
    </dgm:pt>
    <dgm:pt modelId="{618B5579-A26F-4CA7-8697-E9AEF1C5B25F}" type="pres">
      <dgm:prSet presAssocID="{F25926F9-1B2D-48A9-BF7E-701AE4B6C4CF}" presName="aNode" presStyleLbl="fgAcc1" presStyleIdx="1" presStyleCnt="3" custLinFactNeighborX="1663" custLinFactNeighborY="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8D1BBE-5C22-46C4-A93A-5F31E7908CA9}" type="pres">
      <dgm:prSet presAssocID="{F25926F9-1B2D-48A9-BF7E-701AE4B6C4CF}" presName="aSpace" presStyleCnt="0"/>
      <dgm:spPr/>
    </dgm:pt>
    <dgm:pt modelId="{F27C9637-8609-4FD6-81E6-137A1CD692D2}" type="pres">
      <dgm:prSet presAssocID="{8EFF172A-3223-4EF7-95BF-E67F5991DF8F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4D936-E67A-44D4-BD7B-5F9A525EFEDD}" type="pres">
      <dgm:prSet presAssocID="{8EFF172A-3223-4EF7-95BF-E67F5991DF8F}" presName="aSpace" presStyleCnt="0"/>
      <dgm:spPr/>
    </dgm:pt>
  </dgm:ptLst>
  <dgm:cxnLst>
    <dgm:cxn modelId="{AA2407C2-A6F3-4106-9F89-89E568025F82}" srcId="{84CEC018-F20B-4904-B94E-B22CD5734C71}" destId="{408624A0-5E01-499E-A0A9-F928B14B4101}" srcOrd="0" destOrd="0" parTransId="{83A76326-A435-41ED-B058-6D1F3F5DD553}" sibTransId="{2804CB67-CB65-4AA9-9017-70952821FA9B}"/>
    <dgm:cxn modelId="{121CB9BC-A0FA-4AD4-A957-87F65814155B}" type="presOf" srcId="{408624A0-5E01-499E-A0A9-F928B14B4101}" destId="{AE19A636-A7EF-433A-9328-F5854973E77F}" srcOrd="0" destOrd="0" presId="urn:microsoft.com/office/officeart/2005/8/layout/pyramid2"/>
    <dgm:cxn modelId="{BAB3FCBB-D448-419B-8679-C46683CB7DA0}" type="presOf" srcId="{84CEC018-F20B-4904-B94E-B22CD5734C71}" destId="{5E38F793-364E-4699-BCF2-DFD7D1983675}" srcOrd="0" destOrd="0" presId="urn:microsoft.com/office/officeart/2005/8/layout/pyramid2"/>
    <dgm:cxn modelId="{AEA2F9C4-DDD2-4348-B7C0-79318EA45C25}" type="presOf" srcId="{8EFF172A-3223-4EF7-95BF-E67F5991DF8F}" destId="{F27C9637-8609-4FD6-81E6-137A1CD692D2}" srcOrd="0" destOrd="0" presId="urn:microsoft.com/office/officeart/2005/8/layout/pyramid2"/>
    <dgm:cxn modelId="{75BC6CE1-BC8E-42E0-9D8B-9FBDCAF2C6BC}" srcId="{84CEC018-F20B-4904-B94E-B22CD5734C71}" destId="{8EFF172A-3223-4EF7-95BF-E67F5991DF8F}" srcOrd="2" destOrd="0" parTransId="{A625B36F-E352-4790-B07E-1143859F4845}" sibTransId="{54CB28EC-6E84-43FD-A275-8B16CD2F9A77}"/>
    <dgm:cxn modelId="{7410D6F4-8118-4295-8127-7527363A9A59}" srcId="{84CEC018-F20B-4904-B94E-B22CD5734C71}" destId="{F25926F9-1B2D-48A9-BF7E-701AE4B6C4CF}" srcOrd="1" destOrd="0" parTransId="{20659C76-D30A-439F-AD18-83B2FCEB3700}" sibTransId="{6D6DCB1E-7D1B-4A80-A771-FDB2A6040275}"/>
    <dgm:cxn modelId="{860BDA43-1992-4EE7-92BE-F4839CE15372}" type="presOf" srcId="{F25926F9-1B2D-48A9-BF7E-701AE4B6C4CF}" destId="{618B5579-A26F-4CA7-8697-E9AEF1C5B25F}" srcOrd="0" destOrd="0" presId="urn:microsoft.com/office/officeart/2005/8/layout/pyramid2"/>
    <dgm:cxn modelId="{D8F2F97B-DB80-482F-AA5D-D891C3BBF9B4}" type="presParOf" srcId="{5E38F793-364E-4699-BCF2-DFD7D1983675}" destId="{77FE2A13-7C40-4F95-A508-72E8B199CD9F}" srcOrd="0" destOrd="0" presId="urn:microsoft.com/office/officeart/2005/8/layout/pyramid2"/>
    <dgm:cxn modelId="{F5B20CD2-A1A4-4683-B8A5-F05D67078001}" type="presParOf" srcId="{5E38F793-364E-4699-BCF2-DFD7D1983675}" destId="{5E98FF25-3FA7-44F1-B610-7BB7B4CD7B28}" srcOrd="1" destOrd="0" presId="urn:microsoft.com/office/officeart/2005/8/layout/pyramid2"/>
    <dgm:cxn modelId="{71140718-DC7F-48B6-94E1-15AC6050B2BD}" type="presParOf" srcId="{5E98FF25-3FA7-44F1-B610-7BB7B4CD7B28}" destId="{AE19A636-A7EF-433A-9328-F5854973E77F}" srcOrd="0" destOrd="0" presId="urn:microsoft.com/office/officeart/2005/8/layout/pyramid2"/>
    <dgm:cxn modelId="{3CE55DA6-E306-461A-A70D-3A3C356F6BD2}" type="presParOf" srcId="{5E98FF25-3FA7-44F1-B610-7BB7B4CD7B28}" destId="{B77D93CD-9CD6-4A0C-B5EE-055A1EF13D94}" srcOrd="1" destOrd="0" presId="urn:microsoft.com/office/officeart/2005/8/layout/pyramid2"/>
    <dgm:cxn modelId="{77DEE0CA-10E1-4C93-B463-AAEF9C8B2893}" type="presParOf" srcId="{5E98FF25-3FA7-44F1-B610-7BB7B4CD7B28}" destId="{618B5579-A26F-4CA7-8697-E9AEF1C5B25F}" srcOrd="2" destOrd="0" presId="urn:microsoft.com/office/officeart/2005/8/layout/pyramid2"/>
    <dgm:cxn modelId="{D48C0739-F4E5-4F9E-89FC-544D7D68EC7A}" type="presParOf" srcId="{5E98FF25-3FA7-44F1-B610-7BB7B4CD7B28}" destId="{E78D1BBE-5C22-46C4-A93A-5F31E7908CA9}" srcOrd="3" destOrd="0" presId="urn:microsoft.com/office/officeart/2005/8/layout/pyramid2"/>
    <dgm:cxn modelId="{3E26428D-95C1-47AC-B393-C9866A4BC99B}" type="presParOf" srcId="{5E98FF25-3FA7-44F1-B610-7BB7B4CD7B28}" destId="{F27C9637-8609-4FD6-81E6-137A1CD692D2}" srcOrd="4" destOrd="0" presId="urn:microsoft.com/office/officeart/2005/8/layout/pyramid2"/>
    <dgm:cxn modelId="{B82F6A5D-3BFB-44F6-8146-DD56A19E5EC8}" type="presParOf" srcId="{5E98FF25-3FA7-44F1-B610-7BB7B4CD7B28}" destId="{6754D936-E67A-44D4-BD7B-5F9A525EFED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E949B9-6F68-4CDD-9962-921269A7DC14}" type="doc">
      <dgm:prSet loTypeId="urn:microsoft.com/office/officeart/2005/8/layout/hProcess7#1" loCatId="list" qsTypeId="urn:microsoft.com/office/officeart/2005/8/quickstyle/3d9" qsCatId="3D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6B43ADA9-08E4-402A-8FF2-5ABF86CD0680}">
      <dgm:prSet phldrT="[Текст]"/>
      <dgm:spPr/>
      <dgm:t>
        <a:bodyPr/>
        <a:lstStyle/>
        <a:p>
          <a:endParaRPr lang="ru-RU" dirty="0"/>
        </a:p>
      </dgm:t>
    </dgm:pt>
    <dgm:pt modelId="{4DF94263-CBF2-48A6-A46E-67C92B7AE6F8}" type="parTrans" cxnId="{6675F242-5AA6-4C0E-A1EE-0C9DEDDDDA14}">
      <dgm:prSet/>
      <dgm:spPr/>
      <dgm:t>
        <a:bodyPr/>
        <a:lstStyle/>
        <a:p>
          <a:endParaRPr lang="ru-RU"/>
        </a:p>
      </dgm:t>
    </dgm:pt>
    <dgm:pt modelId="{156ECDAE-A722-46E1-BA3C-59EF424D8FF0}" type="sibTrans" cxnId="{6675F242-5AA6-4C0E-A1EE-0C9DEDDDDA14}">
      <dgm:prSet/>
      <dgm:spPr/>
      <dgm:t>
        <a:bodyPr/>
        <a:lstStyle/>
        <a:p>
          <a:endParaRPr lang="ru-RU"/>
        </a:p>
      </dgm:t>
    </dgm:pt>
    <dgm:pt modelId="{AD14A763-77BB-41F8-BC4C-883A2305AC3A}">
      <dgm:prSet phldrT="[Текст]" custT="1"/>
      <dgm:spPr/>
      <dgm:t>
        <a:bodyPr/>
        <a:lstStyle/>
        <a:p>
          <a:r>
            <a:rPr lang="uz-Cyrl-UZ" sz="2300" dirty="0" smtClean="0"/>
            <a:t>1</a:t>
          </a:r>
          <a:r>
            <a:rPr lang="uz-Cyrl-UZ" sz="3200" b="0" dirty="0" smtClean="0">
              <a:latin typeface="Arial" pitchFamily="34" charset="0"/>
              <a:cs typeface="Arial" pitchFamily="34" charset="0"/>
            </a:rPr>
            <a:t>. Биринчи каторда битта тушунча ёзилади.</a:t>
          </a:r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B406F6C9-8C22-4D9E-916A-DFF84ED64D92}" type="parTrans" cxnId="{0F17BF53-8488-4D30-BC43-82E67B295E6F}">
      <dgm:prSet/>
      <dgm:spPr/>
      <dgm:t>
        <a:bodyPr/>
        <a:lstStyle/>
        <a:p>
          <a:endParaRPr lang="ru-RU"/>
        </a:p>
      </dgm:t>
    </dgm:pt>
    <dgm:pt modelId="{A2A7DD7F-0205-4BCD-B14F-BDE9D0528F3C}" type="sibTrans" cxnId="{0F17BF53-8488-4D30-BC43-82E67B295E6F}">
      <dgm:prSet/>
      <dgm:spPr/>
      <dgm:t>
        <a:bodyPr/>
        <a:lstStyle/>
        <a:p>
          <a:endParaRPr lang="ru-RU"/>
        </a:p>
      </dgm:t>
    </dgm:pt>
    <dgm:pt modelId="{DDF874F0-9F00-47FC-B9C0-EE3DDC1C5E9D}">
      <dgm:prSet phldrT="[Текст]" custT="1"/>
      <dgm:spPr/>
      <dgm:t>
        <a:bodyPr/>
        <a:lstStyle/>
        <a:p>
          <a:r>
            <a:rPr lang="uz-Cyrl-UZ" sz="3200" b="0" dirty="0" smtClean="0">
              <a:latin typeface="Arial" pitchFamily="34" charset="0"/>
              <a:cs typeface="Arial" pitchFamily="34" charset="0"/>
            </a:rPr>
            <a:t>2. Иккинчи каторда ушбу сўзга 2та тавсиф берилади.</a:t>
          </a:r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8D7D3C59-40D4-4898-9D86-B31D7EFB519F}" type="parTrans" cxnId="{23B1AC2B-A31C-48BA-92CB-671A3BA118C6}">
      <dgm:prSet/>
      <dgm:spPr/>
      <dgm:t>
        <a:bodyPr/>
        <a:lstStyle/>
        <a:p>
          <a:endParaRPr lang="ru-RU"/>
        </a:p>
      </dgm:t>
    </dgm:pt>
    <dgm:pt modelId="{8E0CFAB3-5B97-45BD-8FB4-A610265A8F10}" type="sibTrans" cxnId="{23B1AC2B-A31C-48BA-92CB-671A3BA118C6}">
      <dgm:prSet/>
      <dgm:spPr/>
      <dgm:t>
        <a:bodyPr/>
        <a:lstStyle/>
        <a:p>
          <a:endParaRPr lang="ru-RU"/>
        </a:p>
      </dgm:t>
    </dgm:pt>
    <dgm:pt modelId="{0875CE1A-1E3F-4E76-B02A-05F9A9BCE37A}">
      <dgm:prSet phldrT="[Текст]" custT="1"/>
      <dgm:spPr/>
      <dgm:t>
        <a:bodyPr/>
        <a:lstStyle/>
        <a:p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7E06345E-6A98-4D37-8A08-B73FA37C3097}" type="parTrans" cxnId="{E07E990B-99DB-4763-9D70-6E017A4BF615}">
      <dgm:prSet/>
      <dgm:spPr/>
      <dgm:t>
        <a:bodyPr/>
        <a:lstStyle/>
        <a:p>
          <a:endParaRPr lang="ru-RU"/>
        </a:p>
      </dgm:t>
    </dgm:pt>
    <dgm:pt modelId="{ECC23F85-ED1B-41A9-872F-BF3414E125CB}" type="sibTrans" cxnId="{E07E990B-99DB-4763-9D70-6E017A4BF615}">
      <dgm:prSet/>
      <dgm:spPr/>
      <dgm:t>
        <a:bodyPr/>
        <a:lstStyle/>
        <a:p>
          <a:endParaRPr lang="ru-RU"/>
        </a:p>
      </dgm:t>
    </dgm:pt>
    <dgm:pt modelId="{1331FA6B-AF07-4FDB-A47D-37EA8745609B}">
      <dgm:prSet phldrT="[Текст]" custT="1"/>
      <dgm:spPr/>
      <dgm:t>
        <a:bodyPr/>
        <a:lstStyle/>
        <a:p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3208631D-8004-4DDB-A296-6AA4ABF763D6}" type="sibTrans" cxnId="{591E1A15-4B39-4E12-ACDA-B792F021DF62}">
      <dgm:prSet/>
      <dgm:spPr/>
      <dgm:t>
        <a:bodyPr/>
        <a:lstStyle/>
        <a:p>
          <a:endParaRPr lang="ru-RU"/>
        </a:p>
      </dgm:t>
    </dgm:pt>
    <dgm:pt modelId="{383EDF5D-D320-4C4B-A93F-581C8B848878}" type="parTrans" cxnId="{591E1A15-4B39-4E12-ACDA-B792F021DF62}">
      <dgm:prSet/>
      <dgm:spPr/>
      <dgm:t>
        <a:bodyPr/>
        <a:lstStyle/>
        <a:p>
          <a:endParaRPr lang="ru-RU"/>
        </a:p>
      </dgm:t>
    </dgm:pt>
    <dgm:pt modelId="{4E345392-0E28-4C08-818F-5483B5651180}">
      <dgm:prSet phldrT="[Текст]" custT="1"/>
      <dgm:spPr/>
      <dgm:t>
        <a:bodyPr/>
        <a:lstStyle/>
        <a:p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2D61156D-078D-4E6F-AAC4-5344803D4F0E}" type="sibTrans" cxnId="{8B6C805A-A156-4AAA-98B3-CCE62F980240}">
      <dgm:prSet/>
      <dgm:spPr/>
      <dgm:t>
        <a:bodyPr/>
        <a:lstStyle/>
        <a:p>
          <a:endParaRPr lang="ru-RU"/>
        </a:p>
      </dgm:t>
    </dgm:pt>
    <dgm:pt modelId="{38BA1872-492A-4B55-8A3C-306E1CA6E73C}" type="parTrans" cxnId="{8B6C805A-A156-4AAA-98B3-CCE62F980240}">
      <dgm:prSet/>
      <dgm:spPr/>
      <dgm:t>
        <a:bodyPr/>
        <a:lstStyle/>
        <a:p>
          <a:endParaRPr lang="ru-RU"/>
        </a:p>
      </dgm:t>
    </dgm:pt>
    <dgm:pt modelId="{9218BDD7-0B72-4D29-B29A-A82AF7BEA922}">
      <dgm:prSet phldrT="[Текст]" custT="1"/>
      <dgm:spPr/>
      <dgm:t>
        <a:bodyPr/>
        <a:lstStyle/>
        <a:p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7AE5BFC3-04D4-4260-B23B-678336B0130A}" type="sibTrans" cxnId="{584B346F-6C90-4B41-B41F-E9DB0053417A}">
      <dgm:prSet/>
      <dgm:spPr/>
      <dgm:t>
        <a:bodyPr/>
        <a:lstStyle/>
        <a:p>
          <a:endParaRPr lang="ru-RU"/>
        </a:p>
      </dgm:t>
    </dgm:pt>
    <dgm:pt modelId="{0049C869-0646-49D5-ACF9-3C28E5C32550}" type="parTrans" cxnId="{584B346F-6C90-4B41-B41F-E9DB0053417A}">
      <dgm:prSet/>
      <dgm:spPr/>
      <dgm:t>
        <a:bodyPr/>
        <a:lstStyle/>
        <a:p>
          <a:endParaRPr lang="ru-RU"/>
        </a:p>
      </dgm:t>
    </dgm:pt>
    <dgm:pt modelId="{506BB90C-44AE-4823-968D-1FD9F76BD68F}">
      <dgm:prSet phldrT="[Текст]" custT="1"/>
      <dgm:spPr/>
      <dgm:t>
        <a:bodyPr/>
        <a:lstStyle/>
        <a:p>
          <a:r>
            <a:rPr lang="uz-Cyrl-UZ" sz="3200" b="0" dirty="0" smtClean="0">
              <a:latin typeface="Arial" pitchFamily="34" charset="0"/>
              <a:cs typeface="Arial" pitchFamily="34" charset="0"/>
            </a:rPr>
            <a:t>3. Учинчи қаторда сўз 3та феъл билан  ифодала-нади.</a:t>
          </a:r>
          <a:endParaRPr lang="ru-RU" sz="3200" b="0" dirty="0">
            <a:latin typeface="Arial" pitchFamily="34" charset="0"/>
            <a:cs typeface="Arial" pitchFamily="34" charset="0"/>
          </a:endParaRPr>
        </a:p>
      </dgm:t>
    </dgm:pt>
    <dgm:pt modelId="{D8325480-24A3-4720-8B72-A87F6D3D8E9E}" type="sibTrans" cxnId="{ECFB2709-63BA-44C7-A7B2-95D8AF0F1C20}">
      <dgm:prSet/>
      <dgm:spPr/>
      <dgm:t>
        <a:bodyPr/>
        <a:lstStyle/>
        <a:p>
          <a:endParaRPr lang="ru-RU"/>
        </a:p>
      </dgm:t>
    </dgm:pt>
    <dgm:pt modelId="{DEF4CC89-17C2-4DDD-8B55-3176ED8DCAE3}" type="parTrans" cxnId="{ECFB2709-63BA-44C7-A7B2-95D8AF0F1C20}">
      <dgm:prSet/>
      <dgm:spPr/>
      <dgm:t>
        <a:bodyPr/>
        <a:lstStyle/>
        <a:p>
          <a:endParaRPr lang="ru-RU"/>
        </a:p>
      </dgm:t>
    </dgm:pt>
    <dgm:pt modelId="{CD3CA5CD-7E5C-4885-B06E-69176F1E7AC3}" type="pres">
      <dgm:prSet presAssocID="{C5E949B9-6F68-4CDD-9962-921269A7DC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DD7BC0-7111-48AD-8EA5-F1CC3B7AE449}" type="pres">
      <dgm:prSet presAssocID="{6B43ADA9-08E4-402A-8FF2-5ABF86CD0680}" presName="compositeNode" presStyleCnt="0">
        <dgm:presLayoutVars>
          <dgm:bulletEnabled val="1"/>
        </dgm:presLayoutVars>
      </dgm:prSet>
      <dgm:spPr/>
    </dgm:pt>
    <dgm:pt modelId="{E0453A9B-1A55-4915-B412-7473B5CA4697}" type="pres">
      <dgm:prSet presAssocID="{6B43ADA9-08E4-402A-8FF2-5ABF86CD0680}" presName="bgRect" presStyleLbl="node1" presStyleIdx="0" presStyleCnt="3"/>
      <dgm:spPr/>
      <dgm:t>
        <a:bodyPr/>
        <a:lstStyle/>
        <a:p>
          <a:endParaRPr lang="ru-RU"/>
        </a:p>
      </dgm:t>
    </dgm:pt>
    <dgm:pt modelId="{553FBD50-AA2F-4259-B0C9-E0AF80901C54}" type="pres">
      <dgm:prSet presAssocID="{6B43ADA9-08E4-402A-8FF2-5ABF86CD0680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6772B-C30E-49D8-AEE5-472FF6063CD6}" type="pres">
      <dgm:prSet presAssocID="{6B43ADA9-08E4-402A-8FF2-5ABF86CD0680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1D766-DADF-4FD9-97EB-117F1E5DBD62}" type="pres">
      <dgm:prSet presAssocID="{156ECDAE-A722-46E1-BA3C-59EF424D8FF0}" presName="hSp" presStyleCnt="0"/>
      <dgm:spPr/>
    </dgm:pt>
    <dgm:pt modelId="{5E7097FA-7CEF-411B-9D14-BE3E6164E993}" type="pres">
      <dgm:prSet presAssocID="{156ECDAE-A722-46E1-BA3C-59EF424D8FF0}" presName="vProcSp" presStyleCnt="0"/>
      <dgm:spPr/>
    </dgm:pt>
    <dgm:pt modelId="{CB3D3283-3BF2-4447-B969-DB335A760474}" type="pres">
      <dgm:prSet presAssocID="{156ECDAE-A722-46E1-BA3C-59EF424D8FF0}" presName="vSp1" presStyleCnt="0"/>
      <dgm:spPr/>
    </dgm:pt>
    <dgm:pt modelId="{D5FCB86D-5A7B-4F18-BED6-22D49817EA23}" type="pres">
      <dgm:prSet presAssocID="{156ECDAE-A722-46E1-BA3C-59EF424D8FF0}" presName="simulatedConn" presStyleLbl="solidFgAcc1" presStyleIdx="0" presStyleCnt="2"/>
      <dgm:spPr/>
    </dgm:pt>
    <dgm:pt modelId="{4C41FE9B-4194-4E82-8FF7-6CEE53925097}" type="pres">
      <dgm:prSet presAssocID="{156ECDAE-A722-46E1-BA3C-59EF424D8FF0}" presName="vSp2" presStyleCnt="0"/>
      <dgm:spPr/>
    </dgm:pt>
    <dgm:pt modelId="{4C95FDDE-658D-49BF-8807-482D6A67B40B}" type="pres">
      <dgm:prSet presAssocID="{156ECDAE-A722-46E1-BA3C-59EF424D8FF0}" presName="sibTrans" presStyleCnt="0"/>
      <dgm:spPr/>
    </dgm:pt>
    <dgm:pt modelId="{E2243557-CE87-4247-BB5D-0EEE85919874}" type="pres">
      <dgm:prSet presAssocID="{1331FA6B-AF07-4FDB-A47D-37EA8745609B}" presName="compositeNode" presStyleCnt="0">
        <dgm:presLayoutVars>
          <dgm:bulletEnabled val="1"/>
        </dgm:presLayoutVars>
      </dgm:prSet>
      <dgm:spPr/>
    </dgm:pt>
    <dgm:pt modelId="{72817BB1-5227-42DD-A044-1616EC62099D}" type="pres">
      <dgm:prSet presAssocID="{1331FA6B-AF07-4FDB-A47D-37EA8745609B}" presName="bgRect" presStyleLbl="node1" presStyleIdx="1" presStyleCnt="3" custLinFactNeighborX="9975" custLinFactNeighborY="-902"/>
      <dgm:spPr/>
      <dgm:t>
        <a:bodyPr/>
        <a:lstStyle/>
        <a:p>
          <a:endParaRPr lang="ru-RU"/>
        </a:p>
      </dgm:t>
    </dgm:pt>
    <dgm:pt modelId="{4F0AC119-C753-472D-9CDF-D91267707DF4}" type="pres">
      <dgm:prSet presAssocID="{1331FA6B-AF07-4FDB-A47D-37EA8745609B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1C1-A3A9-491F-A4A2-7FAAF019ADF9}" type="pres">
      <dgm:prSet presAssocID="{1331FA6B-AF07-4FDB-A47D-37EA8745609B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7448DD-8831-42DE-B6BB-EEE533D98848}" type="pres">
      <dgm:prSet presAssocID="{3208631D-8004-4DDB-A296-6AA4ABF763D6}" presName="hSp" presStyleCnt="0"/>
      <dgm:spPr/>
    </dgm:pt>
    <dgm:pt modelId="{F210AB99-A013-45F7-824E-02E392249227}" type="pres">
      <dgm:prSet presAssocID="{3208631D-8004-4DDB-A296-6AA4ABF763D6}" presName="vProcSp" presStyleCnt="0"/>
      <dgm:spPr/>
    </dgm:pt>
    <dgm:pt modelId="{FF7658A0-240D-4E2A-B3B6-8A0EB0B7057E}" type="pres">
      <dgm:prSet presAssocID="{3208631D-8004-4DDB-A296-6AA4ABF763D6}" presName="vSp1" presStyleCnt="0"/>
      <dgm:spPr/>
    </dgm:pt>
    <dgm:pt modelId="{2E2AAAAD-9884-496A-A97F-59C6078FA3C9}" type="pres">
      <dgm:prSet presAssocID="{3208631D-8004-4DDB-A296-6AA4ABF763D6}" presName="simulatedConn" presStyleLbl="solidFgAcc1" presStyleIdx="1" presStyleCnt="2"/>
      <dgm:spPr/>
    </dgm:pt>
    <dgm:pt modelId="{812E489D-C341-425A-95A0-1F3E75720B94}" type="pres">
      <dgm:prSet presAssocID="{3208631D-8004-4DDB-A296-6AA4ABF763D6}" presName="vSp2" presStyleCnt="0"/>
      <dgm:spPr/>
    </dgm:pt>
    <dgm:pt modelId="{44155897-139A-4EB4-B7EC-5C6953B50C3B}" type="pres">
      <dgm:prSet presAssocID="{3208631D-8004-4DDB-A296-6AA4ABF763D6}" presName="sibTrans" presStyleCnt="0"/>
      <dgm:spPr/>
    </dgm:pt>
    <dgm:pt modelId="{2B3FA68B-41B4-4BDF-A44D-4BEA4785614A}" type="pres">
      <dgm:prSet presAssocID="{0875CE1A-1E3F-4E76-B02A-05F9A9BCE37A}" presName="compositeNode" presStyleCnt="0">
        <dgm:presLayoutVars>
          <dgm:bulletEnabled val="1"/>
        </dgm:presLayoutVars>
      </dgm:prSet>
      <dgm:spPr/>
    </dgm:pt>
    <dgm:pt modelId="{60D162D4-0730-47E8-95E4-A58560A0708D}" type="pres">
      <dgm:prSet presAssocID="{0875CE1A-1E3F-4E76-B02A-05F9A9BCE37A}" presName="bgRect" presStyleLbl="node1" presStyleIdx="2" presStyleCnt="3"/>
      <dgm:spPr/>
      <dgm:t>
        <a:bodyPr/>
        <a:lstStyle/>
        <a:p>
          <a:endParaRPr lang="ru-RU"/>
        </a:p>
      </dgm:t>
    </dgm:pt>
    <dgm:pt modelId="{09300CB5-5CA2-4238-93E3-CED1845D1E26}" type="pres">
      <dgm:prSet presAssocID="{0875CE1A-1E3F-4E76-B02A-05F9A9BCE37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F5516-FA12-49F9-89C3-40C6E88A2182}" type="pres">
      <dgm:prSet presAssocID="{0875CE1A-1E3F-4E76-B02A-05F9A9BCE37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FB2709-63BA-44C7-A7B2-95D8AF0F1C20}" srcId="{0875CE1A-1E3F-4E76-B02A-05F9A9BCE37A}" destId="{506BB90C-44AE-4823-968D-1FD9F76BD68F}" srcOrd="0" destOrd="0" parTransId="{DEF4CC89-17C2-4DDD-8B55-3176ED8DCAE3}" sibTransId="{D8325480-24A3-4720-8B72-A87F6D3D8E9E}"/>
    <dgm:cxn modelId="{E07E990B-99DB-4763-9D70-6E017A4BF615}" srcId="{C5E949B9-6F68-4CDD-9962-921269A7DC14}" destId="{0875CE1A-1E3F-4E76-B02A-05F9A9BCE37A}" srcOrd="2" destOrd="0" parTransId="{7E06345E-6A98-4D37-8A08-B73FA37C3097}" sibTransId="{ECC23F85-ED1B-41A9-872F-BF3414E125CB}"/>
    <dgm:cxn modelId="{584B346F-6C90-4B41-B41F-E9DB0053417A}" srcId="{0875CE1A-1E3F-4E76-B02A-05F9A9BCE37A}" destId="{9218BDD7-0B72-4D29-B29A-A82AF7BEA922}" srcOrd="1" destOrd="0" parTransId="{0049C869-0646-49D5-ACF9-3C28E5C32550}" sibTransId="{7AE5BFC3-04D4-4260-B23B-678336B0130A}"/>
    <dgm:cxn modelId="{0C707CDD-2A7C-4516-9B47-D9907566ACE6}" type="presOf" srcId="{1331FA6B-AF07-4FDB-A47D-37EA8745609B}" destId="{72817BB1-5227-42DD-A044-1616EC62099D}" srcOrd="0" destOrd="0" presId="urn:microsoft.com/office/officeart/2005/8/layout/hProcess7#1"/>
    <dgm:cxn modelId="{1EE5B946-5799-4B63-A6FE-45DCD34E7F87}" type="presOf" srcId="{AD14A763-77BB-41F8-BC4C-883A2305AC3A}" destId="{8976772B-C30E-49D8-AEE5-472FF6063CD6}" srcOrd="0" destOrd="0" presId="urn:microsoft.com/office/officeart/2005/8/layout/hProcess7#1"/>
    <dgm:cxn modelId="{591E1A15-4B39-4E12-ACDA-B792F021DF62}" srcId="{C5E949B9-6F68-4CDD-9962-921269A7DC14}" destId="{1331FA6B-AF07-4FDB-A47D-37EA8745609B}" srcOrd="1" destOrd="0" parTransId="{383EDF5D-D320-4C4B-A93F-581C8B848878}" sibTransId="{3208631D-8004-4DDB-A296-6AA4ABF763D6}"/>
    <dgm:cxn modelId="{69FAE1AE-6F47-42D9-BAB5-BA61C0356D08}" type="presOf" srcId="{1331FA6B-AF07-4FDB-A47D-37EA8745609B}" destId="{4F0AC119-C753-472D-9CDF-D91267707DF4}" srcOrd="1" destOrd="0" presId="urn:microsoft.com/office/officeart/2005/8/layout/hProcess7#1"/>
    <dgm:cxn modelId="{8B6C805A-A156-4AAA-98B3-CCE62F980240}" srcId="{0875CE1A-1E3F-4E76-B02A-05F9A9BCE37A}" destId="{4E345392-0E28-4C08-818F-5483B5651180}" srcOrd="2" destOrd="0" parTransId="{38BA1872-492A-4B55-8A3C-306E1CA6E73C}" sibTransId="{2D61156D-078D-4E6F-AAC4-5344803D4F0E}"/>
    <dgm:cxn modelId="{AD9C2CCA-5F07-49EC-B2BB-EF45CBA8AFCC}" type="presOf" srcId="{6B43ADA9-08E4-402A-8FF2-5ABF86CD0680}" destId="{E0453A9B-1A55-4915-B412-7473B5CA4697}" srcOrd="0" destOrd="0" presId="urn:microsoft.com/office/officeart/2005/8/layout/hProcess7#1"/>
    <dgm:cxn modelId="{9F47EB85-3733-4B3D-BBA5-8F8F0A1309CD}" type="presOf" srcId="{4E345392-0E28-4C08-818F-5483B5651180}" destId="{017F5516-FA12-49F9-89C3-40C6E88A2182}" srcOrd="0" destOrd="2" presId="urn:microsoft.com/office/officeart/2005/8/layout/hProcess7#1"/>
    <dgm:cxn modelId="{DF771604-924C-4A01-823E-833C69FEB56D}" type="presOf" srcId="{C5E949B9-6F68-4CDD-9962-921269A7DC14}" destId="{CD3CA5CD-7E5C-4885-B06E-69176F1E7AC3}" srcOrd="0" destOrd="0" presId="urn:microsoft.com/office/officeart/2005/8/layout/hProcess7#1"/>
    <dgm:cxn modelId="{D79D6681-2418-457A-A63B-B5090C7F8A9A}" type="presOf" srcId="{9218BDD7-0B72-4D29-B29A-A82AF7BEA922}" destId="{017F5516-FA12-49F9-89C3-40C6E88A2182}" srcOrd="0" destOrd="1" presId="urn:microsoft.com/office/officeart/2005/8/layout/hProcess7#1"/>
    <dgm:cxn modelId="{23B1AC2B-A31C-48BA-92CB-671A3BA118C6}" srcId="{1331FA6B-AF07-4FDB-A47D-37EA8745609B}" destId="{DDF874F0-9F00-47FC-B9C0-EE3DDC1C5E9D}" srcOrd="0" destOrd="0" parTransId="{8D7D3C59-40D4-4898-9D86-B31D7EFB519F}" sibTransId="{8E0CFAB3-5B97-45BD-8FB4-A610265A8F10}"/>
    <dgm:cxn modelId="{0E4A09A4-E4F3-4BF3-A941-E3B8416DA410}" type="presOf" srcId="{6B43ADA9-08E4-402A-8FF2-5ABF86CD0680}" destId="{553FBD50-AA2F-4259-B0C9-E0AF80901C54}" srcOrd="1" destOrd="0" presId="urn:microsoft.com/office/officeart/2005/8/layout/hProcess7#1"/>
    <dgm:cxn modelId="{D941295B-509D-4865-B20A-9EEA6BB5509F}" type="presOf" srcId="{DDF874F0-9F00-47FC-B9C0-EE3DDC1C5E9D}" destId="{CDE481C1-A3A9-491F-A4A2-7FAAF019ADF9}" srcOrd="0" destOrd="0" presId="urn:microsoft.com/office/officeart/2005/8/layout/hProcess7#1"/>
    <dgm:cxn modelId="{6675F242-5AA6-4C0E-A1EE-0C9DEDDDDA14}" srcId="{C5E949B9-6F68-4CDD-9962-921269A7DC14}" destId="{6B43ADA9-08E4-402A-8FF2-5ABF86CD0680}" srcOrd="0" destOrd="0" parTransId="{4DF94263-CBF2-48A6-A46E-67C92B7AE6F8}" sibTransId="{156ECDAE-A722-46E1-BA3C-59EF424D8FF0}"/>
    <dgm:cxn modelId="{34B48CFE-AFBA-4D11-A3B6-884E4E6EE5FA}" type="presOf" srcId="{506BB90C-44AE-4823-968D-1FD9F76BD68F}" destId="{017F5516-FA12-49F9-89C3-40C6E88A2182}" srcOrd="0" destOrd="0" presId="urn:microsoft.com/office/officeart/2005/8/layout/hProcess7#1"/>
    <dgm:cxn modelId="{E2BD3B5A-9E1F-4F05-8C6A-3CD6282ADA68}" type="presOf" srcId="{0875CE1A-1E3F-4E76-B02A-05F9A9BCE37A}" destId="{09300CB5-5CA2-4238-93E3-CED1845D1E26}" srcOrd="1" destOrd="0" presId="urn:microsoft.com/office/officeart/2005/8/layout/hProcess7#1"/>
    <dgm:cxn modelId="{703F291E-DCF1-4F1E-A0DC-9442F50BC1E5}" type="presOf" srcId="{0875CE1A-1E3F-4E76-B02A-05F9A9BCE37A}" destId="{60D162D4-0730-47E8-95E4-A58560A0708D}" srcOrd="0" destOrd="0" presId="urn:microsoft.com/office/officeart/2005/8/layout/hProcess7#1"/>
    <dgm:cxn modelId="{0F17BF53-8488-4D30-BC43-82E67B295E6F}" srcId="{6B43ADA9-08E4-402A-8FF2-5ABF86CD0680}" destId="{AD14A763-77BB-41F8-BC4C-883A2305AC3A}" srcOrd="0" destOrd="0" parTransId="{B406F6C9-8C22-4D9E-916A-DFF84ED64D92}" sibTransId="{A2A7DD7F-0205-4BCD-B14F-BDE9D0528F3C}"/>
    <dgm:cxn modelId="{5F6C4234-83FA-4250-B856-6A84B8F4909B}" type="presParOf" srcId="{CD3CA5CD-7E5C-4885-B06E-69176F1E7AC3}" destId="{E6DD7BC0-7111-48AD-8EA5-F1CC3B7AE449}" srcOrd="0" destOrd="0" presId="urn:microsoft.com/office/officeart/2005/8/layout/hProcess7#1"/>
    <dgm:cxn modelId="{C7F6AEC6-BD37-49FD-8360-8C2E39FCDC96}" type="presParOf" srcId="{E6DD7BC0-7111-48AD-8EA5-F1CC3B7AE449}" destId="{E0453A9B-1A55-4915-B412-7473B5CA4697}" srcOrd="0" destOrd="0" presId="urn:microsoft.com/office/officeart/2005/8/layout/hProcess7#1"/>
    <dgm:cxn modelId="{A68B93E6-38A5-4370-B835-E512E5E94BE9}" type="presParOf" srcId="{E6DD7BC0-7111-48AD-8EA5-F1CC3B7AE449}" destId="{553FBD50-AA2F-4259-B0C9-E0AF80901C54}" srcOrd="1" destOrd="0" presId="urn:microsoft.com/office/officeart/2005/8/layout/hProcess7#1"/>
    <dgm:cxn modelId="{7D27EE9E-0662-4836-80AE-AC86E81B7529}" type="presParOf" srcId="{E6DD7BC0-7111-48AD-8EA5-F1CC3B7AE449}" destId="{8976772B-C30E-49D8-AEE5-472FF6063CD6}" srcOrd="2" destOrd="0" presId="urn:microsoft.com/office/officeart/2005/8/layout/hProcess7#1"/>
    <dgm:cxn modelId="{636E7C4B-A6E1-4B1F-8E91-B560B5200F50}" type="presParOf" srcId="{CD3CA5CD-7E5C-4885-B06E-69176F1E7AC3}" destId="{2B31D766-DADF-4FD9-97EB-117F1E5DBD62}" srcOrd="1" destOrd="0" presId="urn:microsoft.com/office/officeart/2005/8/layout/hProcess7#1"/>
    <dgm:cxn modelId="{BB855749-DFCC-4A6F-A1D3-F7B277F14215}" type="presParOf" srcId="{CD3CA5CD-7E5C-4885-B06E-69176F1E7AC3}" destId="{5E7097FA-7CEF-411B-9D14-BE3E6164E993}" srcOrd="2" destOrd="0" presId="urn:microsoft.com/office/officeart/2005/8/layout/hProcess7#1"/>
    <dgm:cxn modelId="{42684CA9-C555-4D7E-BE8B-28688EB13CC7}" type="presParOf" srcId="{5E7097FA-7CEF-411B-9D14-BE3E6164E993}" destId="{CB3D3283-3BF2-4447-B969-DB335A760474}" srcOrd="0" destOrd="0" presId="urn:microsoft.com/office/officeart/2005/8/layout/hProcess7#1"/>
    <dgm:cxn modelId="{3917D30D-7CC7-4CD5-A9E6-3CB7B9162B52}" type="presParOf" srcId="{5E7097FA-7CEF-411B-9D14-BE3E6164E993}" destId="{D5FCB86D-5A7B-4F18-BED6-22D49817EA23}" srcOrd="1" destOrd="0" presId="urn:microsoft.com/office/officeart/2005/8/layout/hProcess7#1"/>
    <dgm:cxn modelId="{7419FA1A-5BCC-4659-ADA4-BDB9B83A70A6}" type="presParOf" srcId="{5E7097FA-7CEF-411B-9D14-BE3E6164E993}" destId="{4C41FE9B-4194-4E82-8FF7-6CEE53925097}" srcOrd="2" destOrd="0" presId="urn:microsoft.com/office/officeart/2005/8/layout/hProcess7#1"/>
    <dgm:cxn modelId="{61EC3984-3CE7-4C8A-9E6F-0870C8FBE79A}" type="presParOf" srcId="{CD3CA5CD-7E5C-4885-B06E-69176F1E7AC3}" destId="{4C95FDDE-658D-49BF-8807-482D6A67B40B}" srcOrd="3" destOrd="0" presId="urn:microsoft.com/office/officeart/2005/8/layout/hProcess7#1"/>
    <dgm:cxn modelId="{589DE265-7D53-40A3-A6B5-8D0320A45994}" type="presParOf" srcId="{CD3CA5CD-7E5C-4885-B06E-69176F1E7AC3}" destId="{E2243557-CE87-4247-BB5D-0EEE85919874}" srcOrd="4" destOrd="0" presId="urn:microsoft.com/office/officeart/2005/8/layout/hProcess7#1"/>
    <dgm:cxn modelId="{7ABA1857-8FE4-4207-BAA9-1BAE1460623B}" type="presParOf" srcId="{E2243557-CE87-4247-BB5D-0EEE85919874}" destId="{72817BB1-5227-42DD-A044-1616EC62099D}" srcOrd="0" destOrd="0" presId="urn:microsoft.com/office/officeart/2005/8/layout/hProcess7#1"/>
    <dgm:cxn modelId="{4F699DBE-5577-490C-93D5-42969D783C62}" type="presParOf" srcId="{E2243557-CE87-4247-BB5D-0EEE85919874}" destId="{4F0AC119-C753-472D-9CDF-D91267707DF4}" srcOrd="1" destOrd="0" presId="urn:microsoft.com/office/officeart/2005/8/layout/hProcess7#1"/>
    <dgm:cxn modelId="{A8972046-312F-49B6-902F-C5EC0D436A4E}" type="presParOf" srcId="{E2243557-CE87-4247-BB5D-0EEE85919874}" destId="{CDE481C1-A3A9-491F-A4A2-7FAAF019ADF9}" srcOrd="2" destOrd="0" presId="urn:microsoft.com/office/officeart/2005/8/layout/hProcess7#1"/>
    <dgm:cxn modelId="{8EDC65E0-314C-44D2-9BBC-4619AE623C05}" type="presParOf" srcId="{CD3CA5CD-7E5C-4885-B06E-69176F1E7AC3}" destId="{837448DD-8831-42DE-B6BB-EEE533D98848}" srcOrd="5" destOrd="0" presId="urn:microsoft.com/office/officeart/2005/8/layout/hProcess7#1"/>
    <dgm:cxn modelId="{048FDA87-C843-4432-B8E4-1B1E0B708E6F}" type="presParOf" srcId="{CD3CA5CD-7E5C-4885-B06E-69176F1E7AC3}" destId="{F210AB99-A013-45F7-824E-02E392249227}" srcOrd="6" destOrd="0" presId="urn:microsoft.com/office/officeart/2005/8/layout/hProcess7#1"/>
    <dgm:cxn modelId="{F1CD788C-5CA7-4030-AE2F-AA42122008DC}" type="presParOf" srcId="{F210AB99-A013-45F7-824E-02E392249227}" destId="{FF7658A0-240D-4E2A-B3B6-8A0EB0B7057E}" srcOrd="0" destOrd="0" presId="urn:microsoft.com/office/officeart/2005/8/layout/hProcess7#1"/>
    <dgm:cxn modelId="{EEC71841-B1A0-4220-908D-B68581BB037E}" type="presParOf" srcId="{F210AB99-A013-45F7-824E-02E392249227}" destId="{2E2AAAAD-9884-496A-A97F-59C6078FA3C9}" srcOrd="1" destOrd="0" presId="urn:microsoft.com/office/officeart/2005/8/layout/hProcess7#1"/>
    <dgm:cxn modelId="{59270CB3-90F8-490B-9430-0C259826566A}" type="presParOf" srcId="{F210AB99-A013-45F7-824E-02E392249227}" destId="{812E489D-C341-425A-95A0-1F3E75720B94}" srcOrd="2" destOrd="0" presId="urn:microsoft.com/office/officeart/2005/8/layout/hProcess7#1"/>
    <dgm:cxn modelId="{F3970946-6C90-4536-91AE-A6BD5A2546AA}" type="presParOf" srcId="{CD3CA5CD-7E5C-4885-B06E-69176F1E7AC3}" destId="{44155897-139A-4EB4-B7EC-5C6953B50C3B}" srcOrd="7" destOrd="0" presId="urn:microsoft.com/office/officeart/2005/8/layout/hProcess7#1"/>
    <dgm:cxn modelId="{B327E396-C627-48A5-ACA0-0442187F8204}" type="presParOf" srcId="{CD3CA5CD-7E5C-4885-B06E-69176F1E7AC3}" destId="{2B3FA68B-41B4-4BDF-A44D-4BEA4785614A}" srcOrd="8" destOrd="0" presId="urn:microsoft.com/office/officeart/2005/8/layout/hProcess7#1"/>
    <dgm:cxn modelId="{19C0453A-3C07-4416-A501-BF2AFCD26627}" type="presParOf" srcId="{2B3FA68B-41B4-4BDF-A44D-4BEA4785614A}" destId="{60D162D4-0730-47E8-95E4-A58560A0708D}" srcOrd="0" destOrd="0" presId="urn:microsoft.com/office/officeart/2005/8/layout/hProcess7#1"/>
    <dgm:cxn modelId="{066CA883-8BD1-46A7-9DFC-DC0F62A0A44A}" type="presParOf" srcId="{2B3FA68B-41B4-4BDF-A44D-4BEA4785614A}" destId="{09300CB5-5CA2-4238-93E3-CED1845D1E26}" srcOrd="1" destOrd="0" presId="urn:microsoft.com/office/officeart/2005/8/layout/hProcess7#1"/>
    <dgm:cxn modelId="{9EDE8C2C-2AF5-4A17-9FB2-DF73FF825D9A}" type="presParOf" srcId="{2B3FA68B-41B4-4BDF-A44D-4BEA4785614A}" destId="{017F5516-FA12-49F9-89C3-40C6E88A2182}" srcOrd="2" destOrd="0" presId="urn:microsoft.com/office/officeart/2005/8/layout/hProcess7#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B498481-1576-4B2D-B501-929ED94226D2}" type="doc">
      <dgm:prSet loTypeId="urn:microsoft.com/office/officeart/2005/8/layout/hProcess7#2" loCatId="list" qsTypeId="urn:microsoft.com/office/officeart/2005/8/quickstyle/simple3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DA1F4022-EA5A-40DF-B896-8C6E810F20A6}">
      <dgm:prSet phldrT="[Текст]"/>
      <dgm:spPr/>
      <dgm:t>
        <a:bodyPr/>
        <a:lstStyle/>
        <a:p>
          <a:endParaRPr lang="ru-RU" dirty="0"/>
        </a:p>
      </dgm:t>
    </dgm:pt>
    <dgm:pt modelId="{9606A811-4295-4F86-A9B5-F3E70FE27685}" type="parTrans" cxnId="{FB968F5F-B9C7-4ED5-A92F-B0077E089E0F}">
      <dgm:prSet/>
      <dgm:spPr/>
      <dgm:t>
        <a:bodyPr/>
        <a:lstStyle/>
        <a:p>
          <a:endParaRPr lang="ru-RU"/>
        </a:p>
      </dgm:t>
    </dgm:pt>
    <dgm:pt modelId="{3AF2BE33-5540-45FD-B1A2-C3A990AD73A0}" type="sibTrans" cxnId="{FB968F5F-B9C7-4ED5-A92F-B0077E089E0F}">
      <dgm:prSet/>
      <dgm:spPr/>
      <dgm:t>
        <a:bodyPr/>
        <a:lstStyle/>
        <a:p>
          <a:endParaRPr lang="ru-RU"/>
        </a:p>
      </dgm:t>
    </dgm:pt>
    <dgm:pt modelId="{0BFD7C9B-F26A-4FF5-8325-DB3EA54A332F}">
      <dgm:prSet phldrT="[Текст]" custT="1"/>
      <dgm:spPr/>
      <dgm:t>
        <a:bodyPr/>
        <a:lstStyle/>
        <a:p>
          <a:r>
            <a:rPr lang="uz-Cyrl-UZ" sz="2800" dirty="0" smtClean="0">
              <a:latin typeface="Arial" pitchFamily="34" charset="0"/>
              <a:cs typeface="Arial" pitchFamily="34" charset="0"/>
            </a:rPr>
            <a:t>4. Тўртинчи қаторда тушунча 4та с</a:t>
          </a:r>
          <a:r>
            <a:rPr lang="uz-Cyrl-UZ" sz="2800" b="0" dirty="0" smtClean="0">
              <a:latin typeface="Arial" pitchFamily="34" charset="0"/>
              <a:cs typeface="Arial" pitchFamily="34" charset="0"/>
            </a:rPr>
            <a:t>ў</a:t>
          </a:r>
          <a:r>
            <a:rPr lang="uz-Cyrl-UZ" sz="2800" dirty="0" smtClean="0">
              <a:latin typeface="Arial" pitchFamily="34" charset="0"/>
              <a:cs typeface="Arial" pitchFamily="34" charset="0"/>
            </a:rPr>
            <a:t>зли жумла билан ифодаланади.</a:t>
          </a:r>
          <a:endParaRPr lang="ru-RU" sz="2800" dirty="0">
            <a:latin typeface="Arial" pitchFamily="34" charset="0"/>
            <a:cs typeface="Arial" pitchFamily="34" charset="0"/>
          </a:endParaRPr>
        </a:p>
      </dgm:t>
    </dgm:pt>
    <dgm:pt modelId="{E13866EA-B7DC-4664-B322-2AA49329CE8A}" type="parTrans" cxnId="{B91B35A2-6093-43C3-A6A8-4A8AA5F746B8}">
      <dgm:prSet/>
      <dgm:spPr/>
      <dgm:t>
        <a:bodyPr/>
        <a:lstStyle/>
        <a:p>
          <a:endParaRPr lang="ru-RU"/>
        </a:p>
      </dgm:t>
    </dgm:pt>
    <dgm:pt modelId="{75B7A6B0-8CFC-4B5E-A366-972AE33CAD25}" type="sibTrans" cxnId="{B91B35A2-6093-43C3-A6A8-4A8AA5F746B8}">
      <dgm:prSet/>
      <dgm:spPr/>
      <dgm:t>
        <a:bodyPr/>
        <a:lstStyle/>
        <a:p>
          <a:endParaRPr lang="ru-RU"/>
        </a:p>
      </dgm:t>
    </dgm:pt>
    <dgm:pt modelId="{42F611DE-513B-4367-8FDF-9EB33A79E9B7}">
      <dgm:prSet phldrT="[Текст]"/>
      <dgm:spPr/>
      <dgm:t>
        <a:bodyPr/>
        <a:lstStyle/>
        <a:p>
          <a:endParaRPr lang="ru-RU" dirty="0"/>
        </a:p>
      </dgm:t>
    </dgm:pt>
    <dgm:pt modelId="{1C8332C3-7869-4002-AE68-BF63843F73FD}" type="parTrans" cxnId="{38AD38AF-CDD7-4BE8-A02D-3FD150C858F6}">
      <dgm:prSet/>
      <dgm:spPr/>
      <dgm:t>
        <a:bodyPr/>
        <a:lstStyle/>
        <a:p>
          <a:endParaRPr lang="ru-RU"/>
        </a:p>
      </dgm:t>
    </dgm:pt>
    <dgm:pt modelId="{BE0051DA-81D4-4AFF-A972-96A56882E2E2}" type="sibTrans" cxnId="{38AD38AF-CDD7-4BE8-A02D-3FD150C858F6}">
      <dgm:prSet/>
      <dgm:spPr/>
      <dgm:t>
        <a:bodyPr/>
        <a:lstStyle/>
        <a:p>
          <a:endParaRPr lang="ru-RU"/>
        </a:p>
      </dgm:t>
    </dgm:pt>
    <dgm:pt modelId="{6FD79270-2620-4880-B038-3290B6EE2814}">
      <dgm:prSet phldrT="[Текст]" custT="1"/>
      <dgm:spPr/>
      <dgm:t>
        <a:bodyPr/>
        <a:lstStyle/>
        <a:p>
          <a:r>
            <a:rPr lang="uz-Cyrl-UZ" sz="3200" dirty="0" smtClean="0">
              <a:latin typeface="Arial" pitchFamily="34" charset="0"/>
              <a:cs typeface="Arial" pitchFamily="34" charset="0"/>
            </a:rPr>
            <a:t>5. Бешинчи  қаторда  тушунчага синоним с</a:t>
          </a:r>
          <a:r>
            <a:rPr lang="uz-Cyrl-UZ" sz="3200" b="0" dirty="0" smtClean="0">
              <a:latin typeface="Arial" pitchFamily="34" charset="0"/>
              <a:cs typeface="Arial" pitchFamily="34" charset="0"/>
            </a:rPr>
            <a:t>ўз</a:t>
          </a:r>
          <a:r>
            <a:rPr lang="uz-Cyrl-UZ" sz="3200" dirty="0" smtClean="0">
              <a:latin typeface="Arial" pitchFamily="34" charset="0"/>
              <a:cs typeface="Arial" pitchFamily="34" charset="0"/>
            </a:rPr>
            <a:t>и  берилади.</a:t>
          </a:r>
          <a:endParaRPr lang="ru-RU" sz="3200" dirty="0">
            <a:latin typeface="Arial" pitchFamily="34" charset="0"/>
            <a:cs typeface="Arial" pitchFamily="34" charset="0"/>
          </a:endParaRPr>
        </a:p>
      </dgm:t>
    </dgm:pt>
    <dgm:pt modelId="{A02F6E05-C851-4ECD-935E-16036DB49500}" type="parTrans" cxnId="{C639CB4B-0DAF-4C07-9714-B19706D1A364}">
      <dgm:prSet/>
      <dgm:spPr/>
      <dgm:t>
        <a:bodyPr/>
        <a:lstStyle/>
        <a:p>
          <a:endParaRPr lang="ru-RU"/>
        </a:p>
      </dgm:t>
    </dgm:pt>
    <dgm:pt modelId="{A688AD10-E855-44AA-9CDC-94A000E000CB}" type="sibTrans" cxnId="{C639CB4B-0DAF-4C07-9714-B19706D1A364}">
      <dgm:prSet/>
      <dgm:spPr/>
      <dgm:t>
        <a:bodyPr/>
        <a:lstStyle/>
        <a:p>
          <a:endParaRPr lang="ru-RU"/>
        </a:p>
      </dgm:t>
    </dgm:pt>
    <dgm:pt modelId="{2C9DD99B-2409-4663-B149-0D621EAEF27B}" type="pres">
      <dgm:prSet presAssocID="{BB498481-1576-4B2D-B501-929ED94226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EC938F-7315-4CFC-B2EB-87128CD8C69A}" type="pres">
      <dgm:prSet presAssocID="{DA1F4022-EA5A-40DF-B896-8C6E810F20A6}" presName="compositeNode" presStyleCnt="0">
        <dgm:presLayoutVars>
          <dgm:bulletEnabled val="1"/>
        </dgm:presLayoutVars>
      </dgm:prSet>
      <dgm:spPr/>
    </dgm:pt>
    <dgm:pt modelId="{7D42A395-67F6-4803-8FDB-85FFBD87D6F2}" type="pres">
      <dgm:prSet presAssocID="{DA1F4022-EA5A-40DF-B896-8C6E810F20A6}" presName="bgRect" presStyleLbl="node1" presStyleIdx="0" presStyleCnt="2"/>
      <dgm:spPr/>
      <dgm:t>
        <a:bodyPr/>
        <a:lstStyle/>
        <a:p>
          <a:endParaRPr lang="ru-RU"/>
        </a:p>
      </dgm:t>
    </dgm:pt>
    <dgm:pt modelId="{4EE91CDE-07B6-4A94-94D8-A9C5D48B11B7}" type="pres">
      <dgm:prSet presAssocID="{DA1F4022-EA5A-40DF-B896-8C6E810F20A6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D9ED82-E3A2-4CBB-86FB-B9CB4326E222}" type="pres">
      <dgm:prSet presAssocID="{DA1F4022-EA5A-40DF-B896-8C6E810F20A6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E62B6-4A72-4A67-A4DE-208E0C6A1790}" type="pres">
      <dgm:prSet presAssocID="{3AF2BE33-5540-45FD-B1A2-C3A990AD73A0}" presName="hSp" presStyleCnt="0"/>
      <dgm:spPr/>
    </dgm:pt>
    <dgm:pt modelId="{84073333-62F7-4C3B-9D62-9B5341D71CD6}" type="pres">
      <dgm:prSet presAssocID="{3AF2BE33-5540-45FD-B1A2-C3A990AD73A0}" presName="vProcSp" presStyleCnt="0"/>
      <dgm:spPr/>
    </dgm:pt>
    <dgm:pt modelId="{FFF8DB88-808B-42A7-B8D4-59F3C443EA1D}" type="pres">
      <dgm:prSet presAssocID="{3AF2BE33-5540-45FD-B1A2-C3A990AD73A0}" presName="vSp1" presStyleCnt="0"/>
      <dgm:spPr/>
    </dgm:pt>
    <dgm:pt modelId="{A3542C27-A182-4B74-8C8E-C13487F2DE9D}" type="pres">
      <dgm:prSet presAssocID="{3AF2BE33-5540-45FD-B1A2-C3A990AD73A0}" presName="simulatedConn" presStyleLbl="solidFgAcc1" presStyleIdx="0" presStyleCnt="1" custAng="0"/>
      <dgm:spPr/>
    </dgm:pt>
    <dgm:pt modelId="{1ECEDB80-1DE9-4615-8D18-47183C47ADCA}" type="pres">
      <dgm:prSet presAssocID="{3AF2BE33-5540-45FD-B1A2-C3A990AD73A0}" presName="vSp2" presStyleCnt="0"/>
      <dgm:spPr/>
    </dgm:pt>
    <dgm:pt modelId="{675438C5-0D76-4EA5-AB95-83E53BB76368}" type="pres">
      <dgm:prSet presAssocID="{3AF2BE33-5540-45FD-B1A2-C3A990AD73A0}" presName="sibTrans" presStyleCnt="0"/>
      <dgm:spPr/>
    </dgm:pt>
    <dgm:pt modelId="{6A6BFEC5-0156-43B9-996D-AE458B754A0E}" type="pres">
      <dgm:prSet presAssocID="{42F611DE-513B-4367-8FDF-9EB33A79E9B7}" presName="compositeNode" presStyleCnt="0">
        <dgm:presLayoutVars>
          <dgm:bulletEnabled val="1"/>
        </dgm:presLayoutVars>
      </dgm:prSet>
      <dgm:spPr/>
    </dgm:pt>
    <dgm:pt modelId="{A10E73CC-78E6-403F-9B55-D76E84648EBE}" type="pres">
      <dgm:prSet presAssocID="{42F611DE-513B-4367-8FDF-9EB33A79E9B7}" presName="bgRect" presStyleLbl="node1" presStyleIdx="1" presStyleCnt="2" custScaleX="102970"/>
      <dgm:spPr/>
      <dgm:t>
        <a:bodyPr/>
        <a:lstStyle/>
        <a:p>
          <a:endParaRPr lang="ru-RU"/>
        </a:p>
      </dgm:t>
    </dgm:pt>
    <dgm:pt modelId="{7B587819-68D6-4365-BB71-AC06E4576684}" type="pres">
      <dgm:prSet presAssocID="{42F611DE-513B-4367-8FDF-9EB33A79E9B7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769AEA-EA1E-4E6A-AA33-92D301F63D58}" type="pres">
      <dgm:prSet presAssocID="{42F611DE-513B-4367-8FDF-9EB33A79E9B7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968F5F-B9C7-4ED5-A92F-B0077E089E0F}" srcId="{BB498481-1576-4B2D-B501-929ED94226D2}" destId="{DA1F4022-EA5A-40DF-B896-8C6E810F20A6}" srcOrd="0" destOrd="0" parTransId="{9606A811-4295-4F86-A9B5-F3E70FE27685}" sibTransId="{3AF2BE33-5540-45FD-B1A2-C3A990AD73A0}"/>
    <dgm:cxn modelId="{D5E6A9EB-2236-420F-A359-F8BD93FAB4B9}" type="presOf" srcId="{6FD79270-2620-4880-B038-3290B6EE2814}" destId="{DA769AEA-EA1E-4E6A-AA33-92D301F63D58}" srcOrd="0" destOrd="0" presId="urn:microsoft.com/office/officeart/2005/8/layout/hProcess7#2"/>
    <dgm:cxn modelId="{8EA92328-89FE-4377-B114-46D294A84D12}" type="presOf" srcId="{42F611DE-513B-4367-8FDF-9EB33A79E9B7}" destId="{7B587819-68D6-4365-BB71-AC06E4576684}" srcOrd="1" destOrd="0" presId="urn:microsoft.com/office/officeart/2005/8/layout/hProcess7#2"/>
    <dgm:cxn modelId="{18491D25-0277-4C20-8CE1-8297109A4F8D}" type="presOf" srcId="{DA1F4022-EA5A-40DF-B896-8C6E810F20A6}" destId="{4EE91CDE-07B6-4A94-94D8-A9C5D48B11B7}" srcOrd="1" destOrd="0" presId="urn:microsoft.com/office/officeart/2005/8/layout/hProcess7#2"/>
    <dgm:cxn modelId="{9580D556-EB63-483E-9381-11335C81FECB}" type="presOf" srcId="{0BFD7C9B-F26A-4FF5-8325-DB3EA54A332F}" destId="{30D9ED82-E3A2-4CBB-86FB-B9CB4326E222}" srcOrd="0" destOrd="0" presId="urn:microsoft.com/office/officeart/2005/8/layout/hProcess7#2"/>
    <dgm:cxn modelId="{F363A0AF-95FB-49FD-AE7C-9BC4240FDE6C}" type="presOf" srcId="{DA1F4022-EA5A-40DF-B896-8C6E810F20A6}" destId="{7D42A395-67F6-4803-8FDB-85FFBD87D6F2}" srcOrd="0" destOrd="0" presId="urn:microsoft.com/office/officeart/2005/8/layout/hProcess7#2"/>
    <dgm:cxn modelId="{C639CB4B-0DAF-4C07-9714-B19706D1A364}" srcId="{42F611DE-513B-4367-8FDF-9EB33A79E9B7}" destId="{6FD79270-2620-4880-B038-3290B6EE2814}" srcOrd="0" destOrd="0" parTransId="{A02F6E05-C851-4ECD-935E-16036DB49500}" sibTransId="{A688AD10-E855-44AA-9CDC-94A000E000CB}"/>
    <dgm:cxn modelId="{38AD38AF-CDD7-4BE8-A02D-3FD150C858F6}" srcId="{BB498481-1576-4B2D-B501-929ED94226D2}" destId="{42F611DE-513B-4367-8FDF-9EB33A79E9B7}" srcOrd="1" destOrd="0" parTransId="{1C8332C3-7869-4002-AE68-BF63843F73FD}" sibTransId="{BE0051DA-81D4-4AFF-A972-96A56882E2E2}"/>
    <dgm:cxn modelId="{16C65DE4-D38B-4BAA-8771-F01E47B31A68}" type="presOf" srcId="{BB498481-1576-4B2D-B501-929ED94226D2}" destId="{2C9DD99B-2409-4663-B149-0D621EAEF27B}" srcOrd="0" destOrd="0" presId="urn:microsoft.com/office/officeart/2005/8/layout/hProcess7#2"/>
    <dgm:cxn modelId="{B91B35A2-6093-43C3-A6A8-4A8AA5F746B8}" srcId="{DA1F4022-EA5A-40DF-B896-8C6E810F20A6}" destId="{0BFD7C9B-F26A-4FF5-8325-DB3EA54A332F}" srcOrd="0" destOrd="0" parTransId="{E13866EA-B7DC-4664-B322-2AA49329CE8A}" sibTransId="{75B7A6B0-8CFC-4B5E-A366-972AE33CAD25}"/>
    <dgm:cxn modelId="{1A14C0AC-E1D0-4E5E-A032-E6950E55A416}" type="presOf" srcId="{42F611DE-513B-4367-8FDF-9EB33A79E9B7}" destId="{A10E73CC-78E6-403F-9B55-D76E84648EBE}" srcOrd="0" destOrd="0" presId="urn:microsoft.com/office/officeart/2005/8/layout/hProcess7#2"/>
    <dgm:cxn modelId="{21D31C4C-4CDC-4E0F-BE91-2A3AEE9024A2}" type="presParOf" srcId="{2C9DD99B-2409-4663-B149-0D621EAEF27B}" destId="{D2EC938F-7315-4CFC-B2EB-87128CD8C69A}" srcOrd="0" destOrd="0" presId="urn:microsoft.com/office/officeart/2005/8/layout/hProcess7#2"/>
    <dgm:cxn modelId="{9F96B2AE-D4E6-46FA-9ED5-0D07936713CB}" type="presParOf" srcId="{D2EC938F-7315-4CFC-B2EB-87128CD8C69A}" destId="{7D42A395-67F6-4803-8FDB-85FFBD87D6F2}" srcOrd="0" destOrd="0" presId="urn:microsoft.com/office/officeart/2005/8/layout/hProcess7#2"/>
    <dgm:cxn modelId="{E0930C96-6C09-41CF-9361-F19514D28615}" type="presParOf" srcId="{D2EC938F-7315-4CFC-B2EB-87128CD8C69A}" destId="{4EE91CDE-07B6-4A94-94D8-A9C5D48B11B7}" srcOrd="1" destOrd="0" presId="urn:microsoft.com/office/officeart/2005/8/layout/hProcess7#2"/>
    <dgm:cxn modelId="{975F8578-E2CC-4E0A-84DA-13482EE9C094}" type="presParOf" srcId="{D2EC938F-7315-4CFC-B2EB-87128CD8C69A}" destId="{30D9ED82-E3A2-4CBB-86FB-B9CB4326E222}" srcOrd="2" destOrd="0" presId="urn:microsoft.com/office/officeart/2005/8/layout/hProcess7#2"/>
    <dgm:cxn modelId="{6668C7E1-59B9-4407-9DDC-E87F3DB949F7}" type="presParOf" srcId="{2C9DD99B-2409-4663-B149-0D621EAEF27B}" destId="{C96E62B6-4A72-4A67-A4DE-208E0C6A1790}" srcOrd="1" destOrd="0" presId="urn:microsoft.com/office/officeart/2005/8/layout/hProcess7#2"/>
    <dgm:cxn modelId="{55F23FB4-A993-4ABC-94FD-54302283B0AD}" type="presParOf" srcId="{2C9DD99B-2409-4663-B149-0D621EAEF27B}" destId="{84073333-62F7-4C3B-9D62-9B5341D71CD6}" srcOrd="2" destOrd="0" presId="urn:microsoft.com/office/officeart/2005/8/layout/hProcess7#2"/>
    <dgm:cxn modelId="{DB293B07-A98A-440E-B3AB-0176953D8BA9}" type="presParOf" srcId="{84073333-62F7-4C3B-9D62-9B5341D71CD6}" destId="{FFF8DB88-808B-42A7-B8D4-59F3C443EA1D}" srcOrd="0" destOrd="0" presId="urn:microsoft.com/office/officeart/2005/8/layout/hProcess7#2"/>
    <dgm:cxn modelId="{929BD4F8-4B98-474F-AB55-5B4E9C5E94D7}" type="presParOf" srcId="{84073333-62F7-4C3B-9D62-9B5341D71CD6}" destId="{A3542C27-A182-4B74-8C8E-C13487F2DE9D}" srcOrd="1" destOrd="0" presId="urn:microsoft.com/office/officeart/2005/8/layout/hProcess7#2"/>
    <dgm:cxn modelId="{0FD7C534-18D5-4FC1-AB4A-E0444283BE61}" type="presParOf" srcId="{84073333-62F7-4C3B-9D62-9B5341D71CD6}" destId="{1ECEDB80-1DE9-4615-8D18-47183C47ADCA}" srcOrd="2" destOrd="0" presId="urn:microsoft.com/office/officeart/2005/8/layout/hProcess7#2"/>
    <dgm:cxn modelId="{FFBA4DFA-7FE4-477B-87EF-CA104E8E608D}" type="presParOf" srcId="{2C9DD99B-2409-4663-B149-0D621EAEF27B}" destId="{675438C5-0D76-4EA5-AB95-83E53BB76368}" srcOrd="3" destOrd="0" presId="urn:microsoft.com/office/officeart/2005/8/layout/hProcess7#2"/>
    <dgm:cxn modelId="{AA68B055-9E3F-42E5-BBB9-58B5FB435A36}" type="presParOf" srcId="{2C9DD99B-2409-4663-B149-0D621EAEF27B}" destId="{6A6BFEC5-0156-43B9-996D-AE458B754A0E}" srcOrd="4" destOrd="0" presId="urn:microsoft.com/office/officeart/2005/8/layout/hProcess7#2"/>
    <dgm:cxn modelId="{4B8E654E-D61D-402C-B61C-4C2EC7BB5C2F}" type="presParOf" srcId="{6A6BFEC5-0156-43B9-996D-AE458B754A0E}" destId="{A10E73CC-78E6-403F-9B55-D76E84648EBE}" srcOrd="0" destOrd="0" presId="urn:microsoft.com/office/officeart/2005/8/layout/hProcess7#2"/>
    <dgm:cxn modelId="{3EF16462-F93E-4AC4-AF6F-D1E3A0B8FABB}" type="presParOf" srcId="{6A6BFEC5-0156-43B9-996D-AE458B754A0E}" destId="{7B587819-68D6-4365-BB71-AC06E4576684}" srcOrd="1" destOrd="0" presId="urn:microsoft.com/office/officeart/2005/8/layout/hProcess7#2"/>
    <dgm:cxn modelId="{D6E3D322-C16F-477B-8D67-942282345061}" type="presParOf" srcId="{6A6BFEC5-0156-43B9-996D-AE458B754A0E}" destId="{DA769AEA-EA1E-4E6A-AA33-92D301F63D58}" srcOrd="2" destOrd="0" presId="urn:microsoft.com/office/officeart/2005/8/layout/hProcess7#2"/>
  </dgm:cxnLst>
  <dgm:bg>
    <a:solidFill>
      <a:schemeClr val="bg2"/>
    </a:solidFill>
    <a:effectLst>
      <a:innerShdw blurRad="63500" dist="50800" dir="54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80AA52-9942-4E2D-ACEB-8F442B0E7AED}" type="doc">
      <dgm:prSet loTypeId="urn:microsoft.com/office/officeart/2005/8/layout/pyramid2" loCatId="pyramid" qsTypeId="urn:microsoft.com/office/officeart/2005/8/quickstyle/simple1#3" qsCatId="simple" csTypeId="urn:microsoft.com/office/officeart/2005/8/colors/accent2_2" csCatId="accent2" phldr="1"/>
      <dgm:spPr/>
    </dgm:pt>
    <dgm:pt modelId="{B97E2F40-B1A9-4EB2-BBE4-33CB9E857BE0}">
      <dgm:prSet phldrT="[Текст]" custT="1"/>
      <dgm:spPr/>
      <dgm:t>
        <a:bodyPr/>
        <a:lstStyle/>
        <a:p>
          <a:pPr algn="l"/>
          <a:r>
            <a:rPr lang="uz-Cyrl-UZ" sz="2400" dirty="0" smtClean="0">
              <a:latin typeface="Arial" pitchFamily="34" charset="0"/>
              <a:cs typeface="Arial" pitchFamily="34" charset="0"/>
            </a:rPr>
            <a:t>1. Мавзуни аниқлаш.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9A2700EA-B186-4CFC-BF60-A7B36B5FC0E7}" type="parTrans" cxnId="{8974749C-16F4-4332-A588-9C76AEEB7CB2}">
      <dgm:prSet/>
      <dgm:spPr/>
      <dgm:t>
        <a:bodyPr/>
        <a:lstStyle/>
        <a:p>
          <a:endParaRPr lang="ru-RU"/>
        </a:p>
      </dgm:t>
    </dgm:pt>
    <dgm:pt modelId="{CCDED6BB-2277-4D3C-B325-DD8EE93EE419}" type="sibTrans" cxnId="{8974749C-16F4-4332-A588-9C76AEEB7CB2}">
      <dgm:prSet/>
      <dgm:spPr/>
      <dgm:t>
        <a:bodyPr/>
        <a:lstStyle/>
        <a:p>
          <a:endParaRPr lang="ru-RU"/>
        </a:p>
      </dgm:t>
    </dgm:pt>
    <dgm:pt modelId="{6C600738-FFEF-4149-BA5D-2C9C36ECB7F4}">
      <dgm:prSet phldrT="[Текст]" custT="1"/>
      <dgm:spPr/>
      <dgm:t>
        <a:bodyPr/>
        <a:lstStyle/>
        <a:p>
          <a:pPr algn="l"/>
          <a:r>
            <a:rPr lang="uz-Cyrl-UZ" sz="2400" dirty="0" smtClean="0">
              <a:latin typeface="Arial" pitchFamily="34" charset="0"/>
              <a:cs typeface="Arial" pitchFamily="34" charset="0"/>
            </a:rPr>
            <a:t>2. Мавзу бўйича хаёлга  келган ҳар кандай  фикр кетма-кет ёзилади. 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3778BFA1-5785-406D-874C-402A05E7DE59}" type="parTrans" cxnId="{6E2E28CC-4CA4-40A8-AC0E-60CCF07E437F}">
      <dgm:prSet/>
      <dgm:spPr/>
      <dgm:t>
        <a:bodyPr/>
        <a:lstStyle/>
        <a:p>
          <a:endParaRPr lang="ru-RU"/>
        </a:p>
      </dgm:t>
    </dgm:pt>
    <dgm:pt modelId="{44763A08-5838-4418-99C0-B851968FF410}" type="sibTrans" cxnId="{6E2E28CC-4CA4-40A8-AC0E-60CCF07E437F}">
      <dgm:prSet/>
      <dgm:spPr/>
      <dgm:t>
        <a:bodyPr/>
        <a:lstStyle/>
        <a:p>
          <a:endParaRPr lang="ru-RU"/>
        </a:p>
      </dgm:t>
    </dgm:pt>
    <dgm:pt modelId="{0168A746-B67F-49CA-AB34-2A0EFB37928D}">
      <dgm:prSet phldrT="[Текст]" custT="1"/>
      <dgm:spPr/>
      <dgm:t>
        <a:bodyPr/>
        <a:lstStyle/>
        <a:p>
          <a:pPr algn="l"/>
          <a:r>
            <a:rPr lang="uz-Cyrl-UZ" sz="2400" dirty="0" smtClean="0">
              <a:latin typeface="Arial" pitchFamily="34" charset="0"/>
              <a:cs typeface="Arial" pitchFamily="34" charset="0"/>
            </a:rPr>
            <a:t>3. Фикрлар  тугамагунча ёзишда давом эттириш керак.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BDEE4901-D51D-4C79-B332-6D60001B9DF0}" type="parTrans" cxnId="{090012C3-9682-4EA7-9549-65642277E93C}">
      <dgm:prSet/>
      <dgm:spPr/>
      <dgm:t>
        <a:bodyPr/>
        <a:lstStyle/>
        <a:p>
          <a:endParaRPr lang="ru-RU"/>
        </a:p>
      </dgm:t>
    </dgm:pt>
    <dgm:pt modelId="{48F3E0F4-2C18-48B3-A420-FB1EE6245E61}" type="sibTrans" cxnId="{090012C3-9682-4EA7-9549-65642277E93C}">
      <dgm:prSet/>
      <dgm:spPr/>
      <dgm:t>
        <a:bodyPr/>
        <a:lstStyle/>
        <a:p>
          <a:endParaRPr lang="ru-RU"/>
        </a:p>
      </dgm:t>
    </dgm:pt>
    <dgm:pt modelId="{CF868EDC-111D-41A4-ACBB-5A8B5BAC39C9}">
      <dgm:prSet phldrT="[Текст]" custT="1"/>
      <dgm:spPr/>
      <dgm:t>
        <a:bodyPr/>
        <a:lstStyle/>
        <a:p>
          <a:pPr algn="l"/>
          <a:r>
            <a:rPr lang="uz-Cyrl-UZ" sz="2400" dirty="0" smtClean="0">
              <a:latin typeface="Arial" pitchFamily="34" charset="0"/>
              <a:cs typeface="Arial" pitchFamily="34" charset="0"/>
            </a:rPr>
            <a:t>4. Фикрларнинг кетма-кетлиги ва ўзаро  боғликлигини кўпайтиришга ҳаракат қилиш зарур. 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3C03DFAC-C33B-45FB-977C-20532917216F}" type="parTrans" cxnId="{B49F9397-491B-44A6-9F1C-39D17D8350EF}">
      <dgm:prSet/>
      <dgm:spPr/>
      <dgm:t>
        <a:bodyPr/>
        <a:lstStyle/>
        <a:p>
          <a:endParaRPr lang="ru-RU"/>
        </a:p>
      </dgm:t>
    </dgm:pt>
    <dgm:pt modelId="{0B4E3055-37D9-40BD-8984-4B8E40806FF7}" type="sibTrans" cxnId="{B49F9397-491B-44A6-9F1C-39D17D8350EF}">
      <dgm:prSet/>
      <dgm:spPr/>
      <dgm:t>
        <a:bodyPr/>
        <a:lstStyle/>
        <a:p>
          <a:endParaRPr lang="ru-RU"/>
        </a:p>
      </dgm:t>
    </dgm:pt>
    <dgm:pt modelId="{45622ACB-DE6F-47A0-BE94-75112E88E4AD}" type="pres">
      <dgm:prSet presAssocID="{1E80AA52-9942-4E2D-ACEB-8F442B0E7AED}" presName="compositeShape" presStyleCnt="0">
        <dgm:presLayoutVars>
          <dgm:dir/>
          <dgm:resizeHandles/>
        </dgm:presLayoutVars>
      </dgm:prSet>
      <dgm:spPr/>
    </dgm:pt>
    <dgm:pt modelId="{29F77DC5-8F87-413B-B4CC-E716FFC9F48D}" type="pres">
      <dgm:prSet presAssocID="{1E80AA52-9942-4E2D-ACEB-8F442B0E7AED}" presName="pyramid" presStyleLbl="node1" presStyleIdx="0" presStyleCnt="1"/>
      <dgm:spPr/>
    </dgm:pt>
    <dgm:pt modelId="{81B29CBD-0666-428B-A497-18B8C30103B7}" type="pres">
      <dgm:prSet presAssocID="{1E80AA52-9942-4E2D-ACEB-8F442B0E7AED}" presName="theList" presStyleCnt="0"/>
      <dgm:spPr/>
    </dgm:pt>
    <dgm:pt modelId="{F911CD73-DC5D-4C4C-AC28-B1F27B7DB241}" type="pres">
      <dgm:prSet presAssocID="{B97E2F40-B1A9-4EB2-BBE4-33CB9E857BE0}" presName="aNode" presStyleLbl="fgAcc1" presStyleIdx="0" presStyleCnt="4" custScaleX="2736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81F77-B897-46E2-856D-0ACC2A7897E6}" type="pres">
      <dgm:prSet presAssocID="{B97E2F40-B1A9-4EB2-BBE4-33CB9E857BE0}" presName="aSpace" presStyleCnt="0"/>
      <dgm:spPr/>
    </dgm:pt>
    <dgm:pt modelId="{6FF1D2A3-FA39-4513-B0DF-EF16E93C3E7F}" type="pres">
      <dgm:prSet presAssocID="{6C600738-FFEF-4149-BA5D-2C9C36ECB7F4}" presName="aNode" presStyleLbl="fgAcc1" presStyleIdx="1" presStyleCnt="4" custScaleX="273692" custLinFactNeighborX="569" custLinFactNeighborY="39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87DEA-BF2E-4252-A070-4BB9068710EC}" type="pres">
      <dgm:prSet presAssocID="{6C600738-FFEF-4149-BA5D-2C9C36ECB7F4}" presName="aSpace" presStyleCnt="0"/>
      <dgm:spPr/>
    </dgm:pt>
    <dgm:pt modelId="{6A3B70C0-D19C-4129-A56E-38FFA6ACB2FB}" type="pres">
      <dgm:prSet presAssocID="{0168A746-B67F-49CA-AB34-2A0EFB37928D}" presName="aNode" presStyleLbl="fgAcc1" presStyleIdx="2" presStyleCnt="4" custScaleX="273692" custLinFactNeighborX="28693" custLinFactNeighborY="-262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7795EA-1CDE-4D04-9161-8CF10E3AF344}" type="pres">
      <dgm:prSet presAssocID="{0168A746-B67F-49CA-AB34-2A0EFB37928D}" presName="aSpace" presStyleCnt="0"/>
      <dgm:spPr/>
    </dgm:pt>
    <dgm:pt modelId="{BCD225AC-8DFC-4F51-9A26-2685CEA49EC0}" type="pres">
      <dgm:prSet presAssocID="{CF868EDC-111D-41A4-ACBB-5A8B5BAC39C9}" presName="aNode" presStyleLbl="fgAcc1" presStyleIdx="3" presStyleCnt="4" custScaleX="2736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9BDD01-56F0-4FB2-AF5D-70B5AD7031F5}" type="pres">
      <dgm:prSet presAssocID="{CF868EDC-111D-41A4-ACBB-5A8B5BAC39C9}" presName="aSpace" presStyleCnt="0"/>
      <dgm:spPr/>
    </dgm:pt>
  </dgm:ptLst>
  <dgm:cxnLst>
    <dgm:cxn modelId="{8974749C-16F4-4332-A588-9C76AEEB7CB2}" srcId="{1E80AA52-9942-4E2D-ACEB-8F442B0E7AED}" destId="{B97E2F40-B1A9-4EB2-BBE4-33CB9E857BE0}" srcOrd="0" destOrd="0" parTransId="{9A2700EA-B186-4CFC-BF60-A7B36B5FC0E7}" sibTransId="{CCDED6BB-2277-4D3C-B325-DD8EE93EE419}"/>
    <dgm:cxn modelId="{6E2E28CC-4CA4-40A8-AC0E-60CCF07E437F}" srcId="{1E80AA52-9942-4E2D-ACEB-8F442B0E7AED}" destId="{6C600738-FFEF-4149-BA5D-2C9C36ECB7F4}" srcOrd="1" destOrd="0" parTransId="{3778BFA1-5785-406D-874C-402A05E7DE59}" sibTransId="{44763A08-5838-4418-99C0-B851968FF410}"/>
    <dgm:cxn modelId="{B49F9397-491B-44A6-9F1C-39D17D8350EF}" srcId="{1E80AA52-9942-4E2D-ACEB-8F442B0E7AED}" destId="{CF868EDC-111D-41A4-ACBB-5A8B5BAC39C9}" srcOrd="3" destOrd="0" parTransId="{3C03DFAC-C33B-45FB-977C-20532917216F}" sibTransId="{0B4E3055-37D9-40BD-8984-4B8E40806FF7}"/>
    <dgm:cxn modelId="{090012C3-9682-4EA7-9549-65642277E93C}" srcId="{1E80AA52-9942-4E2D-ACEB-8F442B0E7AED}" destId="{0168A746-B67F-49CA-AB34-2A0EFB37928D}" srcOrd="2" destOrd="0" parTransId="{BDEE4901-D51D-4C79-B332-6D60001B9DF0}" sibTransId="{48F3E0F4-2C18-48B3-A420-FB1EE6245E61}"/>
    <dgm:cxn modelId="{7041F57F-6D56-4201-A059-F115B4ED36ED}" type="presOf" srcId="{6C600738-FFEF-4149-BA5D-2C9C36ECB7F4}" destId="{6FF1D2A3-FA39-4513-B0DF-EF16E93C3E7F}" srcOrd="0" destOrd="0" presId="urn:microsoft.com/office/officeart/2005/8/layout/pyramid2"/>
    <dgm:cxn modelId="{E7F7B404-D6E2-49A4-9046-55DBA5D04169}" type="presOf" srcId="{B97E2F40-B1A9-4EB2-BBE4-33CB9E857BE0}" destId="{F911CD73-DC5D-4C4C-AC28-B1F27B7DB241}" srcOrd="0" destOrd="0" presId="urn:microsoft.com/office/officeart/2005/8/layout/pyramid2"/>
    <dgm:cxn modelId="{CAC3BF34-274C-4E73-B66E-B1F1686241E2}" type="presOf" srcId="{1E80AA52-9942-4E2D-ACEB-8F442B0E7AED}" destId="{45622ACB-DE6F-47A0-BE94-75112E88E4AD}" srcOrd="0" destOrd="0" presId="urn:microsoft.com/office/officeart/2005/8/layout/pyramid2"/>
    <dgm:cxn modelId="{447E3598-F6FE-4451-B494-B0776C418A57}" type="presOf" srcId="{0168A746-B67F-49CA-AB34-2A0EFB37928D}" destId="{6A3B70C0-D19C-4129-A56E-38FFA6ACB2FB}" srcOrd="0" destOrd="0" presId="urn:microsoft.com/office/officeart/2005/8/layout/pyramid2"/>
    <dgm:cxn modelId="{076CA699-4B9F-4BC0-859A-770442BE8235}" type="presOf" srcId="{CF868EDC-111D-41A4-ACBB-5A8B5BAC39C9}" destId="{BCD225AC-8DFC-4F51-9A26-2685CEA49EC0}" srcOrd="0" destOrd="0" presId="urn:microsoft.com/office/officeart/2005/8/layout/pyramid2"/>
    <dgm:cxn modelId="{5F79C1C4-B906-4002-BB83-3203D9310A4B}" type="presParOf" srcId="{45622ACB-DE6F-47A0-BE94-75112E88E4AD}" destId="{29F77DC5-8F87-413B-B4CC-E716FFC9F48D}" srcOrd="0" destOrd="0" presId="urn:microsoft.com/office/officeart/2005/8/layout/pyramid2"/>
    <dgm:cxn modelId="{1274D0DE-4C87-488E-A208-1E4D0B4CE752}" type="presParOf" srcId="{45622ACB-DE6F-47A0-BE94-75112E88E4AD}" destId="{81B29CBD-0666-428B-A497-18B8C30103B7}" srcOrd="1" destOrd="0" presId="urn:microsoft.com/office/officeart/2005/8/layout/pyramid2"/>
    <dgm:cxn modelId="{D3E83A49-47C8-4E18-B603-F9EB15DAB039}" type="presParOf" srcId="{81B29CBD-0666-428B-A497-18B8C30103B7}" destId="{F911CD73-DC5D-4C4C-AC28-B1F27B7DB241}" srcOrd="0" destOrd="0" presId="urn:microsoft.com/office/officeart/2005/8/layout/pyramid2"/>
    <dgm:cxn modelId="{0C2FB3EF-B031-418E-AEAD-49ED98564132}" type="presParOf" srcId="{81B29CBD-0666-428B-A497-18B8C30103B7}" destId="{B2981F77-B897-46E2-856D-0ACC2A7897E6}" srcOrd="1" destOrd="0" presId="urn:microsoft.com/office/officeart/2005/8/layout/pyramid2"/>
    <dgm:cxn modelId="{02F68F00-A0EF-41E6-87CF-B357811223FB}" type="presParOf" srcId="{81B29CBD-0666-428B-A497-18B8C30103B7}" destId="{6FF1D2A3-FA39-4513-B0DF-EF16E93C3E7F}" srcOrd="2" destOrd="0" presId="urn:microsoft.com/office/officeart/2005/8/layout/pyramid2"/>
    <dgm:cxn modelId="{40EC42E7-72B6-4024-A3B0-696F75C882AC}" type="presParOf" srcId="{81B29CBD-0666-428B-A497-18B8C30103B7}" destId="{6E787DEA-BF2E-4252-A070-4BB9068710EC}" srcOrd="3" destOrd="0" presId="urn:microsoft.com/office/officeart/2005/8/layout/pyramid2"/>
    <dgm:cxn modelId="{DB56B7E1-492B-47B4-B72B-74B4F495AEA4}" type="presParOf" srcId="{81B29CBD-0666-428B-A497-18B8C30103B7}" destId="{6A3B70C0-D19C-4129-A56E-38FFA6ACB2FB}" srcOrd="4" destOrd="0" presId="urn:microsoft.com/office/officeart/2005/8/layout/pyramid2"/>
    <dgm:cxn modelId="{EF8EFF5C-2410-4617-874B-B5EB161725E7}" type="presParOf" srcId="{81B29CBD-0666-428B-A497-18B8C30103B7}" destId="{7C7795EA-1CDE-4D04-9161-8CF10E3AF344}" srcOrd="5" destOrd="0" presId="urn:microsoft.com/office/officeart/2005/8/layout/pyramid2"/>
    <dgm:cxn modelId="{296981DF-B8A2-41A7-A8F7-3BCB99807451}" type="presParOf" srcId="{81B29CBD-0666-428B-A497-18B8C30103B7}" destId="{BCD225AC-8DFC-4F51-9A26-2685CEA49EC0}" srcOrd="6" destOrd="0" presId="urn:microsoft.com/office/officeart/2005/8/layout/pyramid2"/>
    <dgm:cxn modelId="{C7D545C9-DB57-4915-82D1-162287FD0FC5}" type="presParOf" srcId="{81B29CBD-0666-428B-A497-18B8C30103B7}" destId="{C89BDD01-56F0-4FB2-AF5D-70B5AD7031F5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#2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5C62CC-2B4E-4120-8260-9004EBB9EADD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5A580EB-FE6B-4B11-A36E-7AF7DE48C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C8FBD3-CC12-4F5F-9A4F-6409E75CEC60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3013B5C-ADED-4FEB-8641-ACB6651286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FBD34-2B5D-46EB-82FF-08F61243B19F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4F7CB-BAAB-4002-A36B-BC39839078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50CEF-8FE3-40FF-8199-D5CECBF07891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711DB-C21F-437A-A2B1-7403DCBE4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D51C9-9225-407C-BC77-32D54C5CE250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9D208-6C94-4AC8-8893-DE1D607AE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E298-4384-483A-9E93-BE16D62DA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2EAA7-5CD2-4A87-8016-0B5624C5B0E8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99560-02D8-43BF-84EE-2322DA813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C58DB-837E-4104-BC16-003B4B376F4E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35A6A-F294-40CE-A58A-44BBC534CD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8B8C0-34F9-4160-A556-77B8DBA1E027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BA8C8-5723-4C60-A484-D03C10B3E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B2C15-BFA7-4F93-80B5-63E1E12BBF53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E3B6E-9AA5-46DD-B6A1-E26A2F991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48466-08D3-488D-A052-825365D5A132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B7FB4-CE60-45F7-ADEE-51C7AD2C79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AEA57-502B-4A06-8971-395C1E0FE45D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9911E-DB0D-4583-9BB7-A6603B1716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72D2-1188-4E03-B350-CDDD3E5A4ADF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96154-E4DD-4258-8087-1915EABD7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8A609-8594-4B72-98F1-CEB0C9597975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5DC30-0CD8-40BB-A28E-76C4B67A8F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B104C0-9A77-428E-9744-68032A3E2010}" type="datetimeFigureOut">
              <a:rPr lang="ru-RU"/>
              <a:pPr>
                <a:defRPr/>
              </a:pPr>
              <a:t>05.01.2020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43704A-4F4C-46FB-AB77-8B9C2D5A0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B8"/>
                </a:solidFill>
              </a:rPr>
              <a:t>Дарс жараёнида янги педагогик технологиялардан фойдаланиш.</a:t>
            </a:r>
            <a:r>
              <a:rPr lang="en-US" b="1" smtClean="0">
                <a:solidFill>
                  <a:srgbClr val="0000B8"/>
                </a:solidFill>
              </a:rPr>
              <a:t/>
            </a:r>
            <a:br>
              <a:rPr lang="en-US" b="1" smtClean="0">
                <a:solidFill>
                  <a:srgbClr val="0000B8"/>
                </a:solidFill>
              </a:rPr>
            </a:br>
            <a:r>
              <a:rPr lang="ru-RU" sz="3600" b="1" smtClean="0">
                <a:solidFill>
                  <a:srgbClr val="0000B8"/>
                </a:solidFill>
              </a:rPr>
              <a:t>Янги</a:t>
            </a:r>
            <a:r>
              <a:rPr lang="ru-RU" b="1" smtClean="0">
                <a:solidFill>
                  <a:srgbClr val="0000B8"/>
                </a:solidFill>
              </a:rPr>
              <a:t> </a:t>
            </a:r>
            <a:r>
              <a:rPr lang="ru-RU" sz="3600" b="1" smtClean="0">
                <a:solidFill>
                  <a:srgbClr val="0000B8"/>
                </a:solidFill>
              </a:rPr>
              <a:t>педагогик технологиялар турлари</a:t>
            </a:r>
            <a:r>
              <a:rPr lang="ru-RU" sz="3600" b="1" smtClean="0"/>
              <a:t>.</a:t>
            </a:r>
          </a:p>
        </p:txBody>
      </p:sp>
      <p:sp>
        <p:nvSpPr>
          <p:cNvPr id="16388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smtClean="0"/>
          </a:p>
        </p:txBody>
      </p:sp>
      <p:pic>
        <p:nvPicPr>
          <p:cNvPr id="16386" name="Picture 2" descr="C:\downloaded\trainin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773238"/>
            <a:ext cx="3151187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14313" y="142875"/>
            <a:ext cx="8715375" cy="1357313"/>
          </a:xfrm>
          <a:ln w="38100">
            <a:solidFill>
              <a:srgbClr val="0070C0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z-Cyrl-UZ" sz="3200" b="1" i="1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Синквейн технологияси </a:t>
            </a:r>
            <a:r>
              <a:rPr lang="uz-Cyrl-UZ" sz="2400" dirty="0" smtClean="0">
                <a:latin typeface="Arial" charset="0"/>
                <a:cs typeface="Arial" charset="0"/>
              </a:rPr>
              <a:t>- ахборотни лўнда, қисқа баён қилиш, воқеа, ҳодиса, жараённи бир неча сўзлар билан ифодалашдир. Синквейн французча 5 деган таржимани беради. </a:t>
            </a:r>
            <a:r>
              <a:rPr lang="ru-RU" sz="2400" dirty="0" smtClean="0">
                <a:latin typeface="Arial" charset="0"/>
                <a:cs typeface="Arial" charset="0"/>
              </a:rPr>
              <a:t/>
            </a:r>
            <a:br>
              <a:rPr lang="ru-RU" sz="2400" dirty="0" smtClean="0">
                <a:latin typeface="Arial" charset="0"/>
                <a:cs typeface="Arial" charset="0"/>
              </a:rPr>
            </a:br>
            <a:endParaRPr lang="ru-RU" sz="2400" dirty="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643050"/>
          <a:ext cx="8858280" cy="2143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1142976" y="4214794"/>
          <a:ext cx="7686700" cy="2286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357188"/>
            <a:ext cx="8589963" cy="23082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b="1" dirty="0"/>
              <a:t>От_______________</a:t>
            </a:r>
            <a:r>
              <a:rPr lang="ru-RU" sz="2400" dirty="0"/>
              <a:t>_____________________________________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b="1" dirty="0"/>
              <a:t>иккита сифат</a:t>
            </a:r>
            <a:r>
              <a:rPr lang="ru-RU" sz="2400" b="1" dirty="0"/>
              <a:t> ___________________ _____________________ 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b="1" dirty="0"/>
              <a:t>учта феъл</a:t>
            </a:r>
            <a:r>
              <a:rPr lang="ru-RU" sz="2400" b="1" dirty="0"/>
              <a:t> ___________ ________________ ________________ 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b="1" dirty="0"/>
              <a:t>тўртта сўздан иборат жумла</a:t>
            </a:r>
            <a:r>
              <a:rPr lang="ru-RU" sz="2400" b="1" dirty="0"/>
              <a:t>______  ______   ______   _______   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b="1" dirty="0"/>
              <a:t>отнинг синоними</a:t>
            </a:r>
            <a:r>
              <a:rPr lang="ru-RU" sz="2400" b="1" dirty="0"/>
              <a:t>_______________________________________ 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/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268288" y="3214688"/>
            <a:ext cx="8431212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uz-Cyrl-UZ" sz="2800" b="1" i="1">
                <a:latin typeface="Calibri" pitchFamily="34" charset="0"/>
              </a:rPr>
              <a:t>Тармоқ,</a:t>
            </a:r>
            <a:endParaRPr lang="ru-RU" sz="2800" b="1">
              <a:latin typeface="Calibri" pitchFamily="34" charset="0"/>
            </a:endParaRPr>
          </a:p>
          <a:p>
            <a:pPr algn="ctr"/>
            <a:r>
              <a:rPr lang="uz-Cyrl-UZ" sz="2800" b="1" i="1">
                <a:latin typeface="Calibri" pitchFamily="34" charset="0"/>
              </a:rPr>
              <a:t>локал, глобал,</a:t>
            </a:r>
            <a:endParaRPr lang="ru-RU" sz="2800" b="1">
              <a:latin typeface="Calibri" pitchFamily="34" charset="0"/>
            </a:endParaRPr>
          </a:p>
          <a:p>
            <a:pPr algn="ctr"/>
            <a:r>
              <a:rPr lang="uz-Cyrl-UZ" sz="2800" b="1" i="1">
                <a:latin typeface="Calibri" pitchFamily="34" charset="0"/>
              </a:rPr>
              <a:t>йўналтиради, узатади, қабул қилади,</a:t>
            </a:r>
            <a:endParaRPr lang="ru-RU" sz="2800" b="1">
              <a:latin typeface="Calibri" pitchFamily="34" charset="0"/>
            </a:endParaRPr>
          </a:p>
          <a:p>
            <a:pPr algn="ctr"/>
            <a:r>
              <a:rPr lang="uz-Cyrl-UZ" sz="2800" b="1" i="1">
                <a:latin typeface="Calibri" pitchFamily="34" charset="0"/>
              </a:rPr>
              <a:t>компьютерлар  ўртасида ахборот алмашинувини </a:t>
            </a:r>
          </a:p>
          <a:p>
            <a:pPr algn="ctr"/>
            <a:r>
              <a:rPr lang="uz-Cyrl-UZ" sz="2800" b="1" i="1">
                <a:latin typeface="Calibri" pitchFamily="34" charset="0"/>
              </a:rPr>
              <a:t>таъминлайди</a:t>
            </a:r>
            <a:endParaRPr lang="ru-RU" sz="2800" b="1">
              <a:latin typeface="Calibri" pitchFamily="34" charset="0"/>
            </a:endParaRPr>
          </a:p>
          <a:p>
            <a:pPr algn="ctr"/>
            <a:r>
              <a:rPr lang="uz-Cyrl-UZ" sz="2800" b="1" i="1">
                <a:latin typeface="Calibri" pitchFamily="34" charset="0"/>
              </a:rPr>
              <a:t>коммуникация.</a:t>
            </a:r>
            <a:endParaRPr lang="ru-RU" sz="2800" b="1">
              <a:latin typeface="Calibri" pitchFamily="34" charset="0"/>
            </a:endParaRPr>
          </a:p>
          <a:p>
            <a:pPr algn="ctr"/>
            <a:r>
              <a:rPr lang="uz-Cyrl-UZ" sz="2800" b="1" i="1">
                <a:latin typeface="Calibri" pitchFamily="34" charset="0"/>
              </a:rPr>
              <a:t> </a:t>
            </a:r>
            <a:endParaRPr lang="ru-RU" sz="2800" b="1">
              <a:latin typeface="Calibri" pitchFamily="34" charset="0"/>
            </a:endParaRPr>
          </a:p>
          <a:p>
            <a:pPr algn="ctr"/>
            <a:endParaRPr lang="ru-RU" sz="2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4000" b="1" smtClean="0">
                <a:latin typeface="Arial" charset="0"/>
                <a:cs typeface="Arial" charset="0"/>
              </a:rPr>
              <a:t>Кластер технологияси </a:t>
            </a:r>
            <a:endParaRPr lang="ru-RU" sz="4000" b="1" smtClean="0">
              <a:latin typeface="Arial" charset="0"/>
              <a:cs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401050" cy="2643188"/>
          </a:xfr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uz-Cyrl-UZ" sz="2400" b="1" i="1" dirty="0" smtClean="0">
                <a:latin typeface="Arial" pitchFamily="34" charset="0"/>
                <a:cs typeface="Arial" pitchFamily="34" charset="0"/>
              </a:rPr>
              <a:t>Фикрларни тармоқлаш </a:t>
            </a:r>
            <a:r>
              <a:rPr lang="uz-Cyrl-UZ" sz="2400" dirty="0" smtClean="0">
                <a:latin typeface="Arial" pitchFamily="34" charset="0"/>
                <a:cs typeface="Arial" pitchFamily="34" charset="0"/>
              </a:rPr>
              <a:t>– бу педагогик  стратегия бўлиб, у ўқувчиларнинг бирон бир мавзуни чуқур ўрганишларига ёрдам бериб, мавзуга тааллукли тушунча ёки аниқ фикрни эркин ва очиқ равишда кетма-кетлик билан узвий боғлаган ҳолда тармоклашларига ўргатади.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z-Cyrl-UZ" sz="2800" smtClean="0">
                <a:latin typeface="Arial" charset="0"/>
                <a:cs typeface="Arial" charset="0"/>
              </a:rPr>
              <a:t>Фикрларни тармоқлаш қуйидагича ташқил этилади:</a:t>
            </a:r>
            <a:endParaRPr lang="ru-RU" sz="2800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13"/>
          <p:cNvGrpSpPr>
            <a:grpSpLocks noChangeAspect="1"/>
          </p:cNvGrpSpPr>
          <p:nvPr/>
        </p:nvGrpSpPr>
        <p:grpSpPr bwMode="auto">
          <a:xfrm>
            <a:off x="0" y="285750"/>
            <a:ext cx="9144000" cy="6238875"/>
            <a:chOff x="4830" y="3407"/>
            <a:chExt cx="7200" cy="4433"/>
          </a:xfrm>
        </p:grpSpPr>
        <p:sp>
          <p:nvSpPr>
            <p:cNvPr id="29698" name="AutoShape 14"/>
            <p:cNvSpPr>
              <a:spLocks noChangeAspect="1" noChangeArrowheads="1"/>
            </p:cNvSpPr>
            <p:nvPr/>
          </p:nvSpPr>
          <p:spPr bwMode="auto">
            <a:xfrm>
              <a:off x="4830" y="3407"/>
              <a:ext cx="7200" cy="4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699" name="Text Box 15"/>
            <p:cNvSpPr txBox="1">
              <a:spLocks noChangeArrowheads="1"/>
            </p:cNvSpPr>
            <p:nvPr/>
          </p:nvSpPr>
          <p:spPr bwMode="auto">
            <a:xfrm>
              <a:off x="7649" y="5553"/>
              <a:ext cx="1449" cy="5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80000"/>
                </a:lnSpc>
              </a:pPr>
              <a:r>
                <a:rPr lang="ru-RU" sz="2800" b="1">
                  <a:latin typeface="Times New Roman" pitchFamily="18" charset="0"/>
                </a:rPr>
                <a:t>Электрон </a:t>
              </a:r>
            </a:p>
            <a:p>
              <a:pPr algn="ctr">
                <a:lnSpc>
                  <a:spcPct val="80000"/>
                </a:lnSpc>
              </a:pPr>
              <a:r>
                <a:rPr lang="ru-RU" sz="2800" b="1">
                  <a:latin typeface="Times New Roman" pitchFamily="18" charset="0"/>
                </a:rPr>
                <a:t>почта</a:t>
              </a:r>
            </a:p>
          </p:txBody>
        </p:sp>
        <p:sp>
          <p:nvSpPr>
            <p:cNvPr id="29700" name="Text Box 16"/>
            <p:cNvSpPr txBox="1">
              <a:spLocks noChangeArrowheads="1"/>
            </p:cNvSpPr>
            <p:nvPr/>
          </p:nvSpPr>
          <p:spPr bwMode="auto">
            <a:xfrm>
              <a:off x="5550" y="4772"/>
              <a:ext cx="1449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>
                  <a:latin typeface="Calibri" pitchFamily="34" charset="0"/>
                </a:rPr>
                <a:t>Электрон</a:t>
              </a:r>
            </a:p>
            <a:p>
              <a:pPr algn="ctr"/>
              <a:r>
                <a:rPr lang="ru-RU" b="1">
                  <a:latin typeface="Calibri" pitchFamily="34" charset="0"/>
                </a:rPr>
                <a:t> адреси</a:t>
              </a:r>
            </a:p>
          </p:txBody>
        </p:sp>
        <p:sp>
          <p:nvSpPr>
            <p:cNvPr id="29701" name="Text Box 17"/>
            <p:cNvSpPr txBox="1">
              <a:spLocks noChangeArrowheads="1"/>
            </p:cNvSpPr>
            <p:nvPr/>
          </p:nvSpPr>
          <p:spPr bwMode="auto">
            <a:xfrm>
              <a:off x="7638" y="4793"/>
              <a:ext cx="1449" cy="5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>
                  <a:latin typeface="Calibri" pitchFamily="34" charset="0"/>
                </a:rPr>
                <a:t>Электрон </a:t>
              </a:r>
            </a:p>
            <a:p>
              <a:pPr algn="ctr"/>
              <a:r>
                <a:rPr lang="ru-RU" b="1">
                  <a:latin typeface="Calibri" pitchFamily="34" charset="0"/>
                </a:rPr>
                <a:t>ящиги</a:t>
              </a:r>
            </a:p>
          </p:txBody>
        </p:sp>
        <p:sp>
          <p:nvSpPr>
            <p:cNvPr id="29702" name="Text Box 18"/>
            <p:cNvSpPr txBox="1">
              <a:spLocks noChangeArrowheads="1"/>
            </p:cNvSpPr>
            <p:nvPr/>
          </p:nvSpPr>
          <p:spPr bwMode="auto">
            <a:xfrm>
              <a:off x="9705" y="4782"/>
              <a:ext cx="1449" cy="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>
                  <a:latin typeface="Calibri" pitchFamily="34" charset="0"/>
                </a:rPr>
                <a:t>Электрон</a:t>
              </a:r>
            </a:p>
            <a:p>
              <a:pPr algn="ctr"/>
              <a:r>
                <a:rPr lang="ru-RU" b="1">
                  <a:latin typeface="Calibri" pitchFamily="34" charset="0"/>
                </a:rPr>
                <a:t>хат</a:t>
              </a:r>
            </a:p>
          </p:txBody>
        </p:sp>
        <p:sp>
          <p:nvSpPr>
            <p:cNvPr id="29703" name="Line 19"/>
            <p:cNvSpPr>
              <a:spLocks noChangeShapeType="1"/>
            </p:cNvSpPr>
            <p:nvPr/>
          </p:nvSpPr>
          <p:spPr bwMode="auto">
            <a:xfrm flipV="1">
              <a:off x="8328" y="5316"/>
              <a:ext cx="10" cy="2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Line 20"/>
            <p:cNvSpPr>
              <a:spLocks noChangeShapeType="1"/>
            </p:cNvSpPr>
            <p:nvPr/>
          </p:nvSpPr>
          <p:spPr bwMode="auto">
            <a:xfrm flipV="1">
              <a:off x="8328" y="5326"/>
              <a:ext cx="2129" cy="2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Line 21"/>
            <p:cNvSpPr>
              <a:spLocks noChangeShapeType="1"/>
            </p:cNvSpPr>
            <p:nvPr/>
          </p:nvSpPr>
          <p:spPr bwMode="auto">
            <a:xfrm flipH="1" flipV="1">
              <a:off x="6147" y="5296"/>
              <a:ext cx="2191" cy="2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Text Box 22"/>
            <p:cNvSpPr txBox="1">
              <a:spLocks noChangeArrowheads="1"/>
            </p:cNvSpPr>
            <p:nvPr/>
          </p:nvSpPr>
          <p:spPr bwMode="auto">
            <a:xfrm>
              <a:off x="5922" y="3940"/>
              <a:ext cx="1233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@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29707" name="Text Box 23"/>
            <p:cNvSpPr txBox="1">
              <a:spLocks noChangeArrowheads="1"/>
            </p:cNvSpPr>
            <p:nvPr/>
          </p:nvSpPr>
          <p:spPr bwMode="auto">
            <a:xfrm>
              <a:off x="5911" y="4340"/>
              <a:ext cx="1234" cy="3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Пароль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29708" name="Line 24"/>
            <p:cNvSpPr>
              <a:spLocks noChangeShapeType="1"/>
            </p:cNvSpPr>
            <p:nvPr/>
          </p:nvSpPr>
          <p:spPr bwMode="auto">
            <a:xfrm flipV="1">
              <a:off x="5715" y="3712"/>
              <a:ext cx="11" cy="10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Line 25"/>
            <p:cNvSpPr>
              <a:spLocks noChangeShapeType="1"/>
            </p:cNvSpPr>
            <p:nvPr/>
          </p:nvSpPr>
          <p:spPr bwMode="auto">
            <a:xfrm>
              <a:off x="5726" y="3691"/>
              <a:ext cx="1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Line 26"/>
            <p:cNvSpPr>
              <a:spLocks noChangeShapeType="1"/>
            </p:cNvSpPr>
            <p:nvPr/>
          </p:nvSpPr>
          <p:spPr bwMode="auto">
            <a:xfrm>
              <a:off x="5736" y="4092"/>
              <a:ext cx="185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Line 27"/>
            <p:cNvSpPr>
              <a:spLocks noChangeShapeType="1"/>
            </p:cNvSpPr>
            <p:nvPr/>
          </p:nvSpPr>
          <p:spPr bwMode="auto">
            <a:xfrm>
              <a:off x="5715" y="4493"/>
              <a:ext cx="1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Text Box 28"/>
            <p:cNvSpPr txBox="1">
              <a:spLocks noChangeArrowheads="1"/>
            </p:cNvSpPr>
            <p:nvPr/>
          </p:nvSpPr>
          <p:spPr bwMode="auto">
            <a:xfrm>
              <a:off x="7669" y="3434"/>
              <a:ext cx="1358" cy="11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Папки:</a:t>
              </a:r>
            </a:p>
            <a:p>
              <a:pPr lvl="1">
                <a:buFont typeface="Wingdings" pitchFamily="2" charset="2"/>
                <a:buChar char="§"/>
              </a:pPr>
              <a:r>
                <a:rPr lang="ru-RU" sz="1400">
                  <a:latin typeface="Calibri" pitchFamily="34" charset="0"/>
                </a:rPr>
                <a:t>Входящие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400">
                  <a:latin typeface="Calibri" pitchFamily="34" charset="0"/>
                </a:rPr>
                <a:t>Исходящие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400">
                  <a:latin typeface="Calibri" pitchFamily="34" charset="0"/>
                </a:rPr>
                <a:t>Черновики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400">
                  <a:latin typeface="Calibri" pitchFamily="34" charset="0"/>
                </a:rPr>
                <a:t>Корзина</a:t>
              </a:r>
            </a:p>
            <a:p>
              <a:pPr>
                <a:buFont typeface="Wingdings" pitchFamily="2" charset="2"/>
                <a:buChar char="§"/>
              </a:pPr>
              <a:r>
                <a:rPr lang="ru-RU" sz="1200">
                  <a:latin typeface="Times New Roman" pitchFamily="18" charset="0"/>
                </a:rPr>
                <a:t>Папка пользователя</a:t>
              </a:r>
            </a:p>
          </p:txBody>
        </p:sp>
        <p:sp>
          <p:nvSpPr>
            <p:cNvPr id="29713" name="Text Box 29"/>
            <p:cNvSpPr txBox="1">
              <a:spLocks noChangeArrowheads="1"/>
            </p:cNvSpPr>
            <p:nvPr/>
          </p:nvSpPr>
          <p:spPr bwMode="auto">
            <a:xfrm>
              <a:off x="10097" y="3517"/>
              <a:ext cx="1182" cy="2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Прочитать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29714" name="Text Box 30"/>
            <p:cNvSpPr txBox="1">
              <a:spLocks noChangeArrowheads="1"/>
            </p:cNvSpPr>
            <p:nvPr/>
          </p:nvSpPr>
          <p:spPr bwMode="auto">
            <a:xfrm>
              <a:off x="10117" y="3918"/>
              <a:ext cx="1183" cy="2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Ответить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29715" name="Text Box 31"/>
            <p:cNvSpPr txBox="1">
              <a:spLocks noChangeArrowheads="1"/>
            </p:cNvSpPr>
            <p:nvPr/>
          </p:nvSpPr>
          <p:spPr bwMode="auto">
            <a:xfrm>
              <a:off x="10117" y="4360"/>
              <a:ext cx="1183" cy="2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Calibri" pitchFamily="34" charset="0"/>
                </a:rPr>
                <a:t>Отправить</a:t>
              </a:r>
              <a:endParaRPr lang="ru-RU">
                <a:latin typeface="Calibri" pitchFamily="34" charset="0"/>
              </a:endParaRPr>
            </a:p>
          </p:txBody>
        </p:sp>
        <p:sp>
          <p:nvSpPr>
            <p:cNvPr id="29716" name="Line 32"/>
            <p:cNvSpPr>
              <a:spLocks noChangeShapeType="1"/>
            </p:cNvSpPr>
            <p:nvPr/>
          </p:nvSpPr>
          <p:spPr bwMode="auto">
            <a:xfrm flipV="1">
              <a:off x="9922" y="3650"/>
              <a:ext cx="10" cy="11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33"/>
            <p:cNvSpPr>
              <a:spLocks noChangeShapeType="1"/>
            </p:cNvSpPr>
            <p:nvPr/>
          </p:nvSpPr>
          <p:spPr bwMode="auto">
            <a:xfrm flipV="1">
              <a:off x="9953" y="3650"/>
              <a:ext cx="144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34"/>
            <p:cNvSpPr>
              <a:spLocks noChangeShapeType="1"/>
            </p:cNvSpPr>
            <p:nvPr/>
          </p:nvSpPr>
          <p:spPr bwMode="auto">
            <a:xfrm>
              <a:off x="9932" y="4062"/>
              <a:ext cx="1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35"/>
            <p:cNvSpPr>
              <a:spLocks noChangeShapeType="1"/>
            </p:cNvSpPr>
            <p:nvPr/>
          </p:nvSpPr>
          <p:spPr bwMode="auto">
            <a:xfrm>
              <a:off x="9932" y="4504"/>
              <a:ext cx="1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36"/>
            <p:cNvSpPr>
              <a:spLocks noChangeShapeType="1"/>
            </p:cNvSpPr>
            <p:nvPr/>
          </p:nvSpPr>
          <p:spPr bwMode="auto">
            <a:xfrm flipV="1">
              <a:off x="8328" y="4576"/>
              <a:ext cx="10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Text Box 37"/>
            <p:cNvSpPr txBox="1">
              <a:spLocks noChangeArrowheads="1"/>
            </p:cNvSpPr>
            <p:nvPr/>
          </p:nvSpPr>
          <p:spPr bwMode="auto">
            <a:xfrm>
              <a:off x="5736" y="6396"/>
              <a:ext cx="2149" cy="3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>
                  <a:latin typeface="Calibri" pitchFamily="34" charset="0"/>
                </a:rPr>
                <a:t>Регистрация </a:t>
              </a:r>
            </a:p>
          </p:txBody>
        </p:sp>
        <p:sp>
          <p:nvSpPr>
            <p:cNvPr id="29722" name="Line 38"/>
            <p:cNvSpPr>
              <a:spLocks noChangeShapeType="1"/>
            </p:cNvSpPr>
            <p:nvPr/>
          </p:nvSpPr>
          <p:spPr bwMode="auto">
            <a:xfrm flipH="1">
              <a:off x="6764" y="6067"/>
              <a:ext cx="1574" cy="3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Text Box 39"/>
            <p:cNvSpPr txBox="1">
              <a:spLocks noChangeArrowheads="1"/>
            </p:cNvSpPr>
            <p:nvPr/>
          </p:nvSpPr>
          <p:spPr bwMode="auto">
            <a:xfrm>
              <a:off x="8688" y="6355"/>
              <a:ext cx="2334" cy="4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>
                  <a:latin typeface="Calibri" pitchFamily="34" charset="0"/>
                </a:rPr>
                <a:t>Электрон почтаси билан ишлаш дастурлар</a:t>
              </a:r>
            </a:p>
          </p:txBody>
        </p:sp>
        <p:sp>
          <p:nvSpPr>
            <p:cNvPr id="29724" name="Line 40"/>
            <p:cNvSpPr>
              <a:spLocks noChangeShapeType="1"/>
            </p:cNvSpPr>
            <p:nvPr/>
          </p:nvSpPr>
          <p:spPr bwMode="auto">
            <a:xfrm>
              <a:off x="8328" y="6098"/>
              <a:ext cx="1655" cy="2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Text Box 41"/>
            <p:cNvSpPr txBox="1">
              <a:spLocks noChangeArrowheads="1"/>
            </p:cNvSpPr>
            <p:nvPr/>
          </p:nvSpPr>
          <p:spPr bwMode="auto">
            <a:xfrm>
              <a:off x="8729" y="7095"/>
              <a:ext cx="1203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 b="1">
                  <a:latin typeface="Calibri" pitchFamily="34" charset="0"/>
                </a:rPr>
                <a:t>Outlook Express</a:t>
              </a:r>
            </a:p>
          </p:txBody>
        </p:sp>
        <p:sp>
          <p:nvSpPr>
            <p:cNvPr id="29726" name="Line 42"/>
            <p:cNvSpPr>
              <a:spLocks noChangeShapeType="1"/>
            </p:cNvSpPr>
            <p:nvPr/>
          </p:nvSpPr>
          <p:spPr bwMode="auto">
            <a:xfrm flipH="1">
              <a:off x="9336" y="6849"/>
              <a:ext cx="637" cy="2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Text Box 43"/>
            <p:cNvSpPr txBox="1">
              <a:spLocks noChangeArrowheads="1"/>
            </p:cNvSpPr>
            <p:nvPr/>
          </p:nvSpPr>
          <p:spPr bwMode="auto">
            <a:xfrm>
              <a:off x="10045" y="7085"/>
              <a:ext cx="987" cy="3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 b="1">
                  <a:latin typeface="Calibri" pitchFamily="34" charset="0"/>
                </a:rPr>
                <a:t>Бошка дастурлар</a:t>
              </a:r>
            </a:p>
          </p:txBody>
        </p:sp>
        <p:sp>
          <p:nvSpPr>
            <p:cNvPr id="29728" name="Line 44"/>
            <p:cNvSpPr>
              <a:spLocks noChangeShapeType="1"/>
            </p:cNvSpPr>
            <p:nvPr/>
          </p:nvSpPr>
          <p:spPr bwMode="auto">
            <a:xfrm>
              <a:off x="9922" y="6859"/>
              <a:ext cx="576" cy="2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Text Box 45"/>
            <p:cNvSpPr txBox="1">
              <a:spLocks noChangeArrowheads="1"/>
            </p:cNvSpPr>
            <p:nvPr/>
          </p:nvSpPr>
          <p:spPr bwMode="auto">
            <a:xfrm>
              <a:off x="5921" y="3496"/>
              <a:ext cx="1234" cy="3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>
                  <a:latin typeface="Times New Roman" pitchFamily="18" charset="0"/>
                </a:rPr>
                <a:t>Ном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500063"/>
          <a:ext cx="8115300" cy="499903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28832"/>
                <a:gridCol w="2028832"/>
                <a:gridCol w="2028832"/>
                <a:gridCol w="2028832"/>
              </a:tblGrid>
              <a:tr h="522188">
                <a:tc gridSpan="4">
                  <a:txBody>
                    <a:bodyPr/>
                    <a:lstStyle/>
                    <a:p>
                      <a:pPr algn="ctr"/>
                      <a:r>
                        <a:rPr lang="ru-RU" sz="3600" dirty="0" err="1" smtClean="0"/>
                        <a:t>Инсерт</a:t>
                      </a:r>
                      <a:r>
                        <a:rPr lang="ru-RU" sz="3600" dirty="0" smtClean="0"/>
                        <a:t> </a:t>
                      </a:r>
                      <a:r>
                        <a:rPr lang="ru-RU" sz="3600" dirty="0" err="1" smtClean="0"/>
                        <a:t>технологияси</a:t>
                      </a:r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35595">
                <a:tc>
                  <a:txBody>
                    <a:bodyPr/>
                    <a:lstStyle/>
                    <a:p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шартли белгилар, таянч кўрсаткичлар  ёрдамида билимларни мустаҳкамлаш, муаммоли нуқталарни аниқлаштириш, уларни  бир тартибга солиш усулидир. 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Инсерт усули ёрдамида ўқишни қуйидагича ифодалаш мумкин:</a:t>
                      </a:r>
                    </a:p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Мавзу таянч иборалар асосида ўрганилгач, ўша таянч иборалар ёнига қуйидаги белгилар қўйиб чиқиш вазифаси топширилади.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 “+”- билардим, “-”- билмас эдим, </a:t>
                      </a:r>
                    </a:p>
                    <a:p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“</a:t>
                      </a:r>
                      <a:r>
                        <a:rPr lang="ru-RU" sz="20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r>
                        <a:rPr lang="uz-Cyrl-UZ" sz="2000" dirty="0" smtClean="0">
                          <a:latin typeface="Arial" pitchFamily="34" charset="0"/>
                          <a:cs typeface="Arial" pitchFamily="34" charset="0"/>
                        </a:rPr>
                        <a:t>”- тушунмадим.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75" y="714375"/>
          <a:ext cx="7786688" cy="3308350"/>
        </p:xfrm>
        <a:graphic>
          <a:graphicData uri="http://schemas.openxmlformats.org/drawingml/2006/table">
            <a:tbl>
              <a:tblPr/>
              <a:tblGrid>
                <a:gridCol w="2535238"/>
                <a:gridCol w="2441575"/>
                <a:gridCol w="2809875"/>
              </a:tblGrid>
              <a:tr h="1552575"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Буни билар эдим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206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Буни билмас эдим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en-US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укаммал бил</a:t>
                      </a: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ишни хоҳлайман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2113">
                <a:tc>
                  <a:txBody>
                    <a:bodyPr/>
                    <a:lstStyle/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  <a:p>
                      <a:pPr marL="228600" marR="0" lvl="0" indent="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NDA Times UZ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5" y="1643063"/>
            <a:ext cx="8286750" cy="48942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«ВЕЕР» усули мавзунинг айрим тармоқларини муҳокама қилувчи кичик гуруҳлар, ҳар бир қатнашувчи, гуруҳнинг фаол ишлашига қаратилган.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 Асосий тушунчалар: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:Аспект (нуқтаи назар) билан </a:t>
            </a:r>
            <a:r>
              <a:rPr lang="ru-RU" sz="2400" i="1" dirty="0" err="1"/>
              <a:t>п</a:t>
            </a:r>
            <a:r>
              <a:rPr lang="uz-Cyrl-UZ" sz="2400" i="1" dirty="0"/>
              <a:t>редмет, ходиса, </a:t>
            </a:r>
            <a:r>
              <a:rPr lang="ru-RU" sz="2400" i="1" dirty="0"/>
              <a:t>т</a:t>
            </a:r>
            <a:r>
              <a:rPr lang="uz-Cyrl-UZ" sz="2400" i="1" dirty="0"/>
              <a:t>ушунча текш</a:t>
            </a:r>
            <a:r>
              <a:rPr lang="ru-RU" sz="2400" i="1" dirty="0"/>
              <a:t>и</a:t>
            </a:r>
            <a:r>
              <a:rPr lang="uz-Cyrl-UZ" sz="2400" i="1" dirty="0"/>
              <a:t>рилади.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Афзаллик - бирор нарса билан қиёсла</a:t>
            </a:r>
            <a:r>
              <a:rPr lang="ru-RU" sz="2400" i="1" dirty="0" err="1"/>
              <a:t>н</a:t>
            </a:r>
            <a:r>
              <a:rPr lang="uz-Cyrl-UZ" sz="2400" i="1" dirty="0"/>
              <a:t>гандаги усту</a:t>
            </a:r>
            <a:r>
              <a:rPr lang="ru-RU" sz="2400" i="1" dirty="0" err="1"/>
              <a:t>н</a:t>
            </a:r>
            <a:r>
              <a:rPr lang="uz-Cyrl-UZ" sz="2400" i="1" dirty="0"/>
              <a:t>лик, имтиёз.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Фазилат - ижобий сифат.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Нуқсон - номукаммаллик, қоидаларга, мезонларга номувофиқлик.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400" i="1" dirty="0"/>
              <a:t>Хулоса - муайян бир фикрга, мантиқий қоидалар бўйича далилдан натижага к</a:t>
            </a:r>
            <a:r>
              <a:rPr lang="ru-RU" sz="2400" i="1" dirty="0"/>
              <a:t>е</a:t>
            </a:r>
            <a:r>
              <a:rPr lang="uz-Cyrl-UZ" sz="2400" i="1" dirty="0"/>
              <a:t>л</a:t>
            </a:r>
            <a:r>
              <a:rPr lang="ru-RU" sz="2400" i="1" dirty="0"/>
              <a:t>и</a:t>
            </a:r>
            <a:r>
              <a:rPr lang="uz-Cyrl-UZ" sz="2400" i="1" dirty="0"/>
              <a:t>ш.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738438" y="642938"/>
            <a:ext cx="3875087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«ВЕЕР» </a:t>
            </a:r>
            <a:r>
              <a:rPr lang="ru-RU" sz="3200" dirty="0" err="1"/>
              <a:t>технологияси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-79375"/>
            <a:ext cx="6786562" cy="693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0"/>
            <a:ext cx="8215313" cy="683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/>
          <p:cNvSpPr txBox="1">
            <a:spLocks noChangeArrowheads="1"/>
          </p:cNvSpPr>
          <p:nvPr/>
        </p:nvSpPr>
        <p:spPr bwMode="auto">
          <a:xfrm>
            <a:off x="0" y="500063"/>
            <a:ext cx="9144000" cy="564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8E0000"/>
                </a:solidFill>
                <a:latin typeface="Times New Roman" pitchFamily="18" charset="0"/>
              </a:rPr>
              <a:t>Режа:</a:t>
            </a:r>
          </a:p>
          <a:p>
            <a:endParaRPr lang="ru-RU" sz="4400" b="1">
              <a:solidFill>
                <a:srgbClr val="8E0000"/>
              </a:solidFill>
              <a:latin typeface="Times New Roman" pitchFamily="18" charset="0"/>
            </a:endParaRPr>
          </a:p>
          <a:p>
            <a:pPr>
              <a:buFontTx/>
              <a:buAutoNum type="arabicPeriod"/>
            </a:pPr>
            <a:r>
              <a:rPr lang="ru-RU" sz="3600" b="1">
                <a:solidFill>
                  <a:srgbClr val="0000B8"/>
                </a:solidFill>
                <a:latin typeface="Times New Roman" pitchFamily="18" charset="0"/>
              </a:rPr>
              <a:t>Терминологияга кириш.</a:t>
            </a:r>
          </a:p>
          <a:p>
            <a:endParaRPr lang="ru-RU" sz="3600" b="1">
              <a:solidFill>
                <a:srgbClr val="0000B8"/>
              </a:solidFill>
              <a:latin typeface="Times New Roman" pitchFamily="18" charset="0"/>
            </a:endParaRPr>
          </a:p>
          <a:p>
            <a:r>
              <a:rPr lang="ru-RU" sz="3600" b="1">
                <a:solidFill>
                  <a:srgbClr val="0000B8"/>
                </a:solidFill>
                <a:latin typeface="Times New Roman" pitchFamily="18" charset="0"/>
              </a:rPr>
              <a:t>2. Педагогик  технологияларнинг  турлари.</a:t>
            </a:r>
          </a:p>
          <a:p>
            <a:r>
              <a:rPr lang="ru-RU" sz="3600" b="1">
                <a:solidFill>
                  <a:srgbClr val="0000B8"/>
                </a:solidFill>
                <a:latin typeface="Times New Roman" pitchFamily="18" charset="0"/>
              </a:rPr>
              <a:t> </a:t>
            </a:r>
          </a:p>
          <a:p>
            <a:r>
              <a:rPr lang="ru-RU" sz="3600" b="1">
                <a:solidFill>
                  <a:srgbClr val="0000B8"/>
                </a:solidFill>
                <a:latin typeface="Times New Roman" pitchFamily="18" charset="0"/>
              </a:rPr>
              <a:t>3 . Педагогик технологиялардан амалиётда фойдаланиш.</a:t>
            </a:r>
          </a:p>
          <a:p>
            <a:pPr>
              <a:buFontTx/>
              <a:buAutoNum type="arabicPeriod"/>
            </a:pP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75" y="357188"/>
          <a:ext cx="7715250" cy="5929312"/>
        </p:xfrm>
        <a:graphic>
          <a:graphicData uri="http://schemas.openxmlformats.org/drawingml/2006/table">
            <a:tbl>
              <a:tblPr/>
              <a:tblGrid>
                <a:gridCol w="1077913"/>
                <a:gridCol w="1104900"/>
                <a:gridCol w="1516062"/>
                <a:gridCol w="1106488"/>
                <a:gridCol w="1803400"/>
                <a:gridCol w="1106487"/>
              </a:tblGrid>
              <a:tr h="911225">
                <a:tc gridSpan="6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Фойдаланувчига қандай компьютер яхширок?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8650">
                <a:tc gridSpan="2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Компьютер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Ноутбук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Нетбук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8913"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Афзал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Камчи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Афзал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Камчи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Афзал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Камчи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42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лиги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5263"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5263">
                <a:tc gridSpan="6">
                  <a:txBody>
                    <a:bodyPr/>
                    <a:lstStyle/>
                    <a:p>
                      <a:pPr marL="0" marR="0" lvl="0" indent="1428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ҚАРОР: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5705" marR="6570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500063"/>
            <a:ext cx="8072438" cy="48323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b="1" i="1" dirty="0"/>
              <a:t>«ВЕНН диаграммаси»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b="1" i="1" dirty="0"/>
              <a:t> 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i="1" dirty="0"/>
              <a:t>“Венн диаграммаси” икки ёки ундан ортиқ катта ўлчамдаги ўзаро кесишувчи айланалар асосида тузилади. Айланалар орасида ёзув учун етарли жой қолиши керак.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2800" i="1" dirty="0"/>
              <a:t>Ушбу диаграмма асосан ғояларни контрастлаш (бир-биридан ажратиш) учун қўлланилади ва таққосланаётган объектларга хос умумий ва индивидуал хусусиятларни кўрсатиб беради.</a:t>
            </a:r>
            <a:endParaRPr lang="ru-RU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89" name="Группа 19"/>
          <p:cNvGrpSpPr>
            <a:grpSpLocks/>
          </p:cNvGrpSpPr>
          <p:nvPr/>
        </p:nvGrpSpPr>
        <p:grpSpPr bwMode="auto">
          <a:xfrm>
            <a:off x="642938" y="928688"/>
            <a:ext cx="7358062" cy="4929187"/>
            <a:chOff x="2016" y="6912"/>
            <a:chExt cx="6048" cy="3744"/>
          </a:xfrm>
        </p:grpSpPr>
        <p:sp>
          <p:nvSpPr>
            <p:cNvPr id="37890" name="Oval 17"/>
            <p:cNvSpPr>
              <a:spLocks noChangeArrowheads="1"/>
            </p:cNvSpPr>
            <p:nvPr/>
          </p:nvSpPr>
          <p:spPr bwMode="auto">
            <a:xfrm>
              <a:off x="4176" y="7056"/>
              <a:ext cx="3888" cy="3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r"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2-объектнинг индивидуал </a:t>
              </a:r>
            </a:p>
            <a:p>
              <a:pPr algn="r"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хусуси-</a:t>
              </a:r>
            </a:p>
            <a:p>
              <a:pPr algn="r"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ятлари</a:t>
              </a:r>
              <a:endParaRPr lang="ru-RU" sz="2800"/>
            </a:p>
          </p:txBody>
        </p:sp>
        <p:sp>
          <p:nvSpPr>
            <p:cNvPr id="37891" name="Oval 18"/>
            <p:cNvSpPr>
              <a:spLocks noChangeArrowheads="1"/>
            </p:cNvSpPr>
            <p:nvPr/>
          </p:nvSpPr>
          <p:spPr bwMode="auto">
            <a:xfrm>
              <a:off x="2016" y="6912"/>
              <a:ext cx="3888" cy="36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1-объектнинг индивидуал </a:t>
              </a:r>
            </a:p>
            <a:p>
              <a:pPr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хусуси-</a:t>
              </a:r>
            </a:p>
            <a:p>
              <a:pPr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ятлари</a:t>
              </a:r>
              <a:endParaRPr lang="ru-RU" sz="2800"/>
            </a:p>
          </p:txBody>
        </p:sp>
        <p:sp>
          <p:nvSpPr>
            <p:cNvPr id="37892" name="Oval 19"/>
            <p:cNvSpPr>
              <a:spLocks noChangeArrowheads="1"/>
            </p:cNvSpPr>
            <p:nvPr/>
          </p:nvSpPr>
          <p:spPr bwMode="auto">
            <a:xfrm>
              <a:off x="4320" y="7344"/>
              <a:ext cx="1584" cy="302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2800">
                  <a:latin typeface="Calibri" pitchFamily="34" charset="0"/>
                </a:rPr>
                <a:t>Уму-мий хусу-сият</a:t>
              </a:r>
              <a:endParaRPr lang="ru-RU" sz="2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63" y="500063"/>
            <a:ext cx="8358187" cy="60023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/>
              <a:t>Т-схема.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 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Т-схема </a:t>
            </a:r>
            <a:r>
              <a:rPr lang="ru-RU" sz="2400" i="1" dirty="0" err="1"/>
              <a:t>дарс</a:t>
            </a:r>
            <a:r>
              <a:rPr lang="ru-RU" sz="2400" i="1" dirty="0"/>
              <a:t> </a:t>
            </a:r>
            <a:r>
              <a:rPr lang="ru-RU" sz="2400" i="1" dirty="0" err="1"/>
              <a:t>давомида</a:t>
            </a:r>
            <a:r>
              <a:rPr lang="ru-RU" sz="2400" i="1" dirty="0"/>
              <a:t> универсал график </a:t>
            </a:r>
            <a:r>
              <a:rPr lang="ru-RU" sz="2400" i="1" dirty="0" err="1"/>
              <a:t>восита</a:t>
            </a:r>
            <a:r>
              <a:rPr lang="ru-RU" sz="2400" i="1" dirty="0"/>
              <a:t> </a:t>
            </a:r>
            <a:r>
              <a:rPr lang="ru-RU" sz="2400" i="1" dirty="0" err="1"/>
              <a:t>бўлиб</a:t>
            </a:r>
            <a:r>
              <a:rPr lang="ru-RU" sz="2400" i="1" dirty="0"/>
              <a:t> </a:t>
            </a:r>
            <a:r>
              <a:rPr lang="ru-RU" sz="2400" i="1" dirty="0" err="1"/>
              <a:t>хизмат</a:t>
            </a:r>
            <a:r>
              <a:rPr lang="ru-RU" sz="2400" i="1" dirty="0"/>
              <a:t> </a:t>
            </a:r>
            <a:r>
              <a:rPr lang="ru-RU" sz="2400" i="1" dirty="0" err="1"/>
              <a:t>қилади</a:t>
            </a:r>
            <a:r>
              <a:rPr lang="ru-RU" sz="2400" i="1" dirty="0"/>
              <a:t>. 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Т-схема </a:t>
            </a:r>
            <a:r>
              <a:rPr lang="ru-RU" sz="2400" i="1" dirty="0" err="1"/>
              <a:t>технологияси</a:t>
            </a:r>
            <a:r>
              <a:rPr lang="ru-RU" sz="2400" i="1" dirty="0"/>
              <a:t> </a:t>
            </a:r>
            <a:r>
              <a:rPr lang="ru-RU" sz="2400" i="1" dirty="0" err="1"/>
              <a:t>жуда</a:t>
            </a:r>
            <a:r>
              <a:rPr lang="ru-RU" sz="2400" i="1" dirty="0"/>
              <a:t> </a:t>
            </a:r>
            <a:r>
              <a:rPr lang="ru-RU" sz="2400" i="1" dirty="0" err="1"/>
              <a:t>соддадир</a:t>
            </a:r>
            <a:r>
              <a:rPr lang="ru-RU" sz="2400" i="1" dirty="0"/>
              <a:t>. </a:t>
            </a:r>
            <a:r>
              <a:rPr lang="ru-RU" sz="2400" i="1" dirty="0" err="1"/>
              <a:t>Муаммонинг</a:t>
            </a:r>
            <a:r>
              <a:rPr lang="ru-RU" sz="2400" i="1" dirty="0"/>
              <a:t> </a:t>
            </a:r>
            <a:r>
              <a:rPr lang="ru-RU" sz="2400" i="1" dirty="0" err="1"/>
              <a:t>мавзу</a:t>
            </a:r>
            <a:r>
              <a:rPr lang="ru-RU" sz="2400" i="1" dirty="0"/>
              <a:t> </a:t>
            </a:r>
            <a:r>
              <a:rPr lang="ru-RU" sz="2400" i="1" dirty="0" err="1"/>
              <a:t>доираси</a:t>
            </a:r>
            <a:r>
              <a:rPr lang="ru-RU" sz="2400" i="1" dirty="0"/>
              <a:t> </a:t>
            </a:r>
            <a:r>
              <a:rPr lang="ru-RU" sz="2400" i="1" dirty="0" err="1"/>
              <a:t>аниқлангандан сўнг</a:t>
            </a:r>
            <a:r>
              <a:rPr lang="ru-RU" sz="2400" i="1" dirty="0"/>
              <a:t>, </a:t>
            </a:r>
            <a:r>
              <a:rPr lang="ru-RU" sz="2400" i="1" dirty="0" err="1"/>
              <a:t>қуйидаги кўринишдаги</a:t>
            </a:r>
            <a:r>
              <a:rPr lang="ru-RU" sz="2400" i="1" dirty="0"/>
              <a:t> </a:t>
            </a:r>
            <a:r>
              <a:rPr lang="ru-RU" sz="2400" i="1" dirty="0" err="1"/>
              <a:t>Т-схемани</a:t>
            </a:r>
            <a:r>
              <a:rPr lang="ru-RU" sz="2400" i="1" dirty="0"/>
              <a:t> </a:t>
            </a:r>
            <a:r>
              <a:rPr lang="ru-RU" sz="2400" i="1" dirty="0" err="1"/>
              <a:t>тузиш</a:t>
            </a:r>
            <a:r>
              <a:rPr lang="ru-RU" sz="2400" i="1" dirty="0"/>
              <a:t> </a:t>
            </a:r>
            <a:r>
              <a:rPr lang="ru-RU" sz="2400" i="1" dirty="0" err="1"/>
              <a:t>керак</a:t>
            </a:r>
            <a:r>
              <a:rPr lang="ru-RU" sz="2400" i="1" dirty="0"/>
              <a:t>.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/>
              <a:t> </a:t>
            </a: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 err="1"/>
              <a:t>Беш</a:t>
            </a:r>
            <a:r>
              <a:rPr lang="ru-RU" sz="2400" i="1" dirty="0"/>
              <a:t> </a:t>
            </a:r>
            <a:r>
              <a:rPr lang="ru-RU" sz="2400" i="1" dirty="0" err="1"/>
              <a:t>минутдан</a:t>
            </a:r>
            <a:r>
              <a:rPr lang="ru-RU" sz="2400" i="1" dirty="0"/>
              <a:t> </a:t>
            </a:r>
            <a:r>
              <a:rPr lang="ru-RU" sz="2400" i="1" dirty="0" err="1"/>
              <a:t>сўнг</a:t>
            </a:r>
            <a:r>
              <a:rPr lang="ru-RU" sz="2400" i="1" dirty="0"/>
              <a:t> </a:t>
            </a:r>
            <a:r>
              <a:rPr lang="ru-RU" sz="2400" i="1" dirty="0" err="1"/>
              <a:t>схеманинг</a:t>
            </a:r>
            <a:r>
              <a:rPr lang="ru-RU" sz="2400" i="1" dirty="0"/>
              <a:t> </a:t>
            </a:r>
            <a:r>
              <a:rPr lang="ru-RU" sz="2400" i="1" dirty="0" err="1"/>
              <a:t>чап</a:t>
            </a:r>
            <a:r>
              <a:rPr lang="ru-RU" sz="2400" i="1" dirty="0"/>
              <a:t> </a:t>
            </a:r>
            <a:r>
              <a:rPr lang="ru-RU" sz="2400" i="1" dirty="0" err="1"/>
              <a:t>томонини</a:t>
            </a:r>
            <a:r>
              <a:rPr lang="ru-RU" sz="2400" i="1" dirty="0"/>
              <a:t> </a:t>
            </a:r>
            <a:r>
              <a:rPr lang="ru-RU" sz="2400" i="1" dirty="0" err="1"/>
              <a:t>тўлдириш</a:t>
            </a:r>
            <a:r>
              <a:rPr lang="ru-RU" sz="2400" i="1" dirty="0"/>
              <a:t> </a:t>
            </a:r>
            <a:r>
              <a:rPr lang="ru-RU" sz="2400" i="1" dirty="0" err="1"/>
              <a:t>лозим</a:t>
            </a:r>
            <a:r>
              <a:rPr lang="ru-RU" sz="2400" i="1" dirty="0"/>
              <a:t>. </a:t>
            </a:r>
            <a:r>
              <a:rPr lang="ru-RU" sz="2400" i="1" dirty="0" err="1"/>
              <a:t>Унда</a:t>
            </a:r>
            <a:r>
              <a:rPr lang="ru-RU" sz="2400" i="1" dirty="0"/>
              <a:t> </a:t>
            </a:r>
            <a:r>
              <a:rPr lang="ru-RU" sz="2400" i="1" dirty="0" err="1"/>
              <a:t>ўқувчилар  белгиланган</a:t>
            </a:r>
            <a:r>
              <a:rPr lang="ru-RU" sz="2400" i="1" dirty="0"/>
              <a:t> </a:t>
            </a:r>
            <a:r>
              <a:rPr lang="ru-RU" sz="2400" i="1" dirty="0" err="1"/>
              <a:t>вақт давомида</a:t>
            </a:r>
            <a:r>
              <a:rPr lang="ru-RU" sz="2400" i="1" dirty="0"/>
              <a:t> </a:t>
            </a:r>
            <a:r>
              <a:rPr lang="ru-RU" sz="2400" i="1" dirty="0" err="1"/>
              <a:t>мавзуга</a:t>
            </a:r>
            <a:r>
              <a:rPr lang="ru-RU" sz="2400" i="1" dirty="0"/>
              <a:t> </a:t>
            </a:r>
            <a:r>
              <a:rPr lang="ru-RU" sz="2400" i="1" dirty="0" err="1"/>
              <a:t>оид</a:t>
            </a:r>
            <a:r>
              <a:rPr lang="ru-RU" sz="2400" i="1" dirty="0"/>
              <a:t> </a:t>
            </a:r>
            <a:r>
              <a:rPr lang="ru-RU" sz="2400" i="1" dirty="0" err="1"/>
              <a:t>қанча фикрлар</a:t>
            </a:r>
            <a:r>
              <a:rPr lang="ru-RU" sz="2400" i="1" dirty="0"/>
              <a:t> </a:t>
            </a:r>
            <a:r>
              <a:rPr lang="ru-RU" sz="2400" i="1" dirty="0" err="1"/>
              <a:t>ўйлаб</a:t>
            </a:r>
            <a:r>
              <a:rPr lang="ru-RU" sz="2400" i="1" dirty="0"/>
              <a:t> </a:t>
            </a:r>
            <a:r>
              <a:rPr lang="ru-RU" sz="2400" i="1" dirty="0" err="1"/>
              <a:t>топишган</a:t>
            </a:r>
            <a:r>
              <a:rPr lang="ru-RU" sz="2400" i="1" dirty="0"/>
              <a:t> </a:t>
            </a:r>
            <a:r>
              <a:rPr lang="ru-RU" sz="2400" i="1" dirty="0" err="1"/>
              <a:t>бўлса</a:t>
            </a:r>
            <a:r>
              <a:rPr lang="ru-RU" sz="2400" i="1" dirty="0"/>
              <a:t>, </a:t>
            </a:r>
            <a:r>
              <a:rPr lang="ru-RU" sz="2400" i="1" dirty="0" err="1"/>
              <a:t>шунча</a:t>
            </a:r>
            <a:r>
              <a:rPr lang="ru-RU" sz="2400" i="1" dirty="0"/>
              <a:t> </a:t>
            </a:r>
            <a:r>
              <a:rPr lang="ru-RU" sz="2400" i="1" dirty="0" err="1"/>
              <a:t>фикрлар</a:t>
            </a:r>
            <a:r>
              <a:rPr lang="ru-RU" sz="2400" i="1" dirty="0"/>
              <a:t> </a:t>
            </a:r>
            <a:r>
              <a:rPr lang="ru-RU" sz="2400" i="1" dirty="0" err="1"/>
              <a:t>кўрсатилади</a:t>
            </a:r>
            <a:r>
              <a:rPr lang="ru-RU" sz="2400" i="1" dirty="0"/>
              <a:t>. </a:t>
            </a:r>
            <a:r>
              <a:rPr lang="ru-RU" sz="2400" i="1" dirty="0" err="1"/>
              <a:t>Кейинги</a:t>
            </a:r>
            <a:r>
              <a:rPr lang="ru-RU" sz="2400" i="1" dirty="0"/>
              <a:t> </a:t>
            </a:r>
            <a:r>
              <a:rPr lang="ru-RU" sz="2400" i="1" dirty="0" err="1"/>
              <a:t>белгиланган</a:t>
            </a:r>
            <a:r>
              <a:rPr lang="ru-RU" sz="2400" i="1" dirty="0"/>
              <a:t> в</a:t>
            </a:r>
            <a:r>
              <a:rPr lang="uz-Cyrl-UZ" sz="2400" i="1" dirty="0"/>
              <a:t>ақ</a:t>
            </a:r>
            <a:r>
              <a:rPr lang="ru-RU" sz="2400" i="1" dirty="0"/>
              <a:t>т </a:t>
            </a:r>
            <a:r>
              <a:rPr lang="ru-RU" sz="2400" i="1" dirty="0" err="1"/>
              <a:t>давомида</a:t>
            </a:r>
            <a:r>
              <a:rPr lang="ru-RU" sz="2400" i="1" dirty="0"/>
              <a:t> </a:t>
            </a:r>
            <a:r>
              <a:rPr lang="ru-RU" sz="2400" i="1" dirty="0" err="1"/>
              <a:t>ўқувчилар схеманинг</a:t>
            </a:r>
            <a:r>
              <a:rPr lang="ru-RU" sz="2400" i="1" dirty="0"/>
              <a:t> </a:t>
            </a:r>
            <a:r>
              <a:rPr lang="ru-RU" sz="2400" i="1" dirty="0" err="1"/>
              <a:t>ўнг</a:t>
            </a:r>
            <a:r>
              <a:rPr lang="ru-RU" sz="2400" i="1" dirty="0"/>
              <a:t> </a:t>
            </a:r>
            <a:r>
              <a:rPr lang="ru-RU" sz="2400" i="1" dirty="0" err="1"/>
              <a:t>томонини</a:t>
            </a:r>
            <a:r>
              <a:rPr lang="ru-RU" sz="2400" i="1" dirty="0"/>
              <a:t> </a:t>
            </a:r>
            <a:r>
              <a:rPr lang="ru-RU" sz="2400" i="1" dirty="0" err="1"/>
              <a:t>тўлдиришади</a:t>
            </a:r>
            <a:r>
              <a:rPr lang="ru-RU" sz="2400" i="1" dirty="0"/>
              <a:t>. </a:t>
            </a:r>
            <a:r>
              <a:rPr lang="ru-RU" sz="2400" i="1" dirty="0" err="1"/>
              <a:t>Ва</a:t>
            </a:r>
            <a:r>
              <a:rPr lang="ru-RU" sz="2400" i="1" dirty="0"/>
              <a:t> </a:t>
            </a:r>
            <a:r>
              <a:rPr lang="ru-RU" sz="2400" i="1" dirty="0" err="1"/>
              <a:t>ниҳоят, яна</a:t>
            </a:r>
            <a:r>
              <a:rPr lang="ru-RU" sz="2400" i="1" dirty="0"/>
              <a:t> </a:t>
            </a:r>
            <a:r>
              <a:rPr lang="ru-RU" sz="2400" i="1" dirty="0" err="1"/>
              <a:t>шунча</a:t>
            </a:r>
            <a:r>
              <a:rPr lang="ru-RU" sz="2400" i="1" dirty="0"/>
              <a:t> </a:t>
            </a:r>
            <a:r>
              <a:rPr lang="ru-RU" sz="2400" i="1" dirty="0" err="1"/>
              <a:t>вақт мобайнида</a:t>
            </a:r>
            <a:r>
              <a:rPr lang="ru-RU" sz="2400" i="1" dirty="0"/>
              <a:t> </a:t>
            </a:r>
            <a:r>
              <a:rPr lang="ru-RU" sz="2400" i="1" dirty="0" err="1"/>
              <a:t>ўқувчилар ўзларининг</a:t>
            </a:r>
            <a:r>
              <a:rPr lang="ru-RU" sz="2400" i="1" dirty="0"/>
              <a:t> Т–</a:t>
            </a:r>
            <a:r>
              <a:rPr lang="ru-RU" sz="2400" i="1" dirty="0" err="1"/>
              <a:t>схемаларини</a:t>
            </a:r>
            <a:r>
              <a:rPr lang="ru-RU" sz="2400" i="1" dirty="0"/>
              <a:t> </a:t>
            </a:r>
            <a:r>
              <a:rPr lang="ru-RU" sz="2400" i="1" dirty="0" err="1"/>
              <a:t>бошқа жуфтликнинг</a:t>
            </a:r>
            <a:r>
              <a:rPr lang="ru-RU" sz="2400" i="1" dirty="0"/>
              <a:t> Т–</a:t>
            </a:r>
            <a:r>
              <a:rPr lang="ru-RU" sz="2400" i="1" dirty="0" err="1"/>
              <a:t>схемаси</a:t>
            </a:r>
            <a:r>
              <a:rPr lang="ru-RU" sz="2400" i="1" dirty="0"/>
              <a:t> </a:t>
            </a:r>
            <a:r>
              <a:rPr lang="ru-RU" sz="2400" i="1" dirty="0" err="1"/>
              <a:t>билан</a:t>
            </a:r>
            <a:r>
              <a:rPr lang="ru-RU" sz="2400" i="1" dirty="0"/>
              <a:t> </a:t>
            </a:r>
            <a:r>
              <a:rPr lang="ru-RU" sz="2400" i="1" dirty="0" err="1"/>
              <a:t>таққослаш имконига</a:t>
            </a:r>
            <a:r>
              <a:rPr lang="ru-RU" sz="2400" i="1" dirty="0"/>
              <a:t> </a:t>
            </a:r>
            <a:r>
              <a:rPr lang="ru-RU" sz="2400" i="1" dirty="0" err="1"/>
              <a:t>эга</a:t>
            </a:r>
            <a:r>
              <a:rPr lang="ru-RU" sz="2400" i="1" dirty="0"/>
              <a:t> </a:t>
            </a:r>
            <a:r>
              <a:rPr lang="ru-RU" sz="2400" i="1" dirty="0" err="1"/>
              <a:t>бўлишади</a:t>
            </a:r>
            <a:r>
              <a:rPr lang="ru-RU" sz="2400" i="1" dirty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813" y="500063"/>
          <a:ext cx="7715250" cy="5715000"/>
        </p:xfrm>
        <a:graphic>
          <a:graphicData uri="http://schemas.openxmlformats.org/drawingml/2006/table">
            <a:tbl>
              <a:tblPr/>
              <a:tblGrid>
                <a:gridCol w="3084512"/>
                <a:gridCol w="1400175"/>
                <a:gridCol w="3230563"/>
              </a:tblGrid>
              <a:tr h="2217738">
                <a:tc>
                  <a:txBody>
                    <a:bodyPr/>
                    <a:lstStyle/>
                    <a:p>
                      <a:pPr marL="0" marR="0" lvl="0" indent="206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Тарафдор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20638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Му-ам-мо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Қарши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  <a:tr h="3497263">
                <a:tc>
                  <a:txBody>
                    <a:bodyPr/>
                    <a:lstStyle/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«Биламан-Билмокчиман -Билдим– (БББ)</a:t>
            </a:r>
            <a:r>
              <a:rPr lang="ru-RU" sz="3800" smtClean="0"/>
              <a:t> </a:t>
            </a:r>
          </a:p>
        </p:txBody>
      </p:sp>
      <p:graphicFrame>
        <p:nvGraphicFramePr>
          <p:cNvPr id="35948" name="Group 108"/>
          <p:cNvGraphicFramePr>
            <a:graphicFrameLocks noGrp="1"/>
          </p:cNvGraphicFramePr>
          <p:nvPr>
            <p:ph type="tbl" idx="1"/>
          </p:nvPr>
        </p:nvGraphicFramePr>
        <p:xfrm>
          <a:off x="684213" y="2060575"/>
          <a:ext cx="7848600" cy="2159000"/>
        </p:xfrm>
        <a:graphic>
          <a:graphicData uri="http://schemas.openxmlformats.org/drawingml/2006/table">
            <a:tbl>
              <a:tblPr/>
              <a:tblGrid>
                <a:gridCol w="2500312"/>
                <a:gridCol w="2235200"/>
                <a:gridCol w="3113088"/>
              </a:tblGrid>
              <a:tr h="215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500063" y="428625"/>
            <a:ext cx="8351837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ru-RU" sz="4400">
                <a:solidFill>
                  <a:srgbClr val="00B050"/>
                </a:solidFill>
                <a:latin typeface="Calibri" pitchFamily="34" charset="0"/>
              </a:rPr>
              <a:t>"</a:t>
            </a:r>
            <a:r>
              <a:rPr lang="ru-RU" sz="4800" b="1" i="1">
                <a:solidFill>
                  <a:srgbClr val="00B050"/>
                </a:solidFill>
                <a:latin typeface="Calibri" pitchFamily="34" charset="0"/>
              </a:rPr>
              <a:t>Скажи мне, и я забуду.</a:t>
            </a:r>
          </a:p>
          <a:p>
            <a:pPr algn="ctr" eaLnBrk="0" hangingPunct="0"/>
            <a:r>
              <a:rPr lang="ru-RU" sz="4800" b="1" i="1">
                <a:solidFill>
                  <a:srgbClr val="00B050"/>
                </a:solidFill>
                <a:latin typeface="Calibri" pitchFamily="34" charset="0"/>
              </a:rPr>
              <a:t> Покажи мне и я запомню. </a:t>
            </a:r>
          </a:p>
          <a:p>
            <a:pPr algn="ctr" eaLnBrk="0" hangingPunct="0"/>
            <a:r>
              <a:rPr lang="ru-RU" sz="4800" b="1" i="1">
                <a:solidFill>
                  <a:srgbClr val="00B050"/>
                </a:solidFill>
                <a:latin typeface="Calibri" pitchFamily="34" charset="0"/>
              </a:rPr>
              <a:t>Вовлеки меня, и я научусь</a:t>
            </a:r>
            <a:r>
              <a:rPr lang="ru-RU" sz="4400">
                <a:solidFill>
                  <a:srgbClr val="00B050"/>
                </a:solidFill>
                <a:latin typeface="Calibri" pitchFamily="34" charset="0"/>
              </a:rPr>
              <a:t>".</a:t>
            </a:r>
          </a:p>
          <a:p>
            <a:pPr algn="ctr" eaLnBrk="0" hangingPunct="0"/>
            <a:endParaRPr lang="ru-RU" sz="4400">
              <a:solidFill>
                <a:srgbClr val="00B050"/>
              </a:solidFill>
              <a:latin typeface="Calibri" pitchFamily="34" charset="0"/>
            </a:endParaRPr>
          </a:p>
          <a:p>
            <a:pPr algn="ctr" eaLnBrk="0" hangingPunct="0"/>
            <a:r>
              <a:rPr lang="ru-RU" sz="3200">
                <a:solidFill>
                  <a:srgbClr val="00B050"/>
                </a:solidFill>
                <a:latin typeface="Calibri" pitchFamily="34" charset="0"/>
              </a:rPr>
              <a:t>                                </a:t>
            </a:r>
          </a:p>
          <a:p>
            <a:pPr algn="r" eaLnBrk="0" hangingPunct="0"/>
            <a:r>
              <a:rPr lang="ru-RU" sz="3200">
                <a:solidFill>
                  <a:srgbClr val="00B050"/>
                </a:solidFill>
                <a:latin typeface="Calibri" pitchFamily="34" charset="0"/>
              </a:rPr>
              <a:t>Китайская пословица</a:t>
            </a:r>
            <a:r>
              <a:rPr lang="ru-RU" sz="4400">
                <a:solidFill>
                  <a:srgbClr val="00B05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153606" name="Picture 6" descr="j0399955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3143250"/>
            <a:ext cx="2963863" cy="225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53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53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53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53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53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53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6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53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53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53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0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53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53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53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00"/>
                            </p:stCondLst>
                            <p:childTnLst>
                              <p:par>
                                <p:cTn id="3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Эътиборингиз учун рахмат!</a:t>
            </a:r>
          </a:p>
        </p:txBody>
      </p:sp>
      <p:grpSp>
        <p:nvGrpSpPr>
          <p:cNvPr id="43010" name="Group 11"/>
          <p:cNvGrpSpPr>
            <a:grpSpLocks noChangeAspect="1"/>
          </p:cNvGrpSpPr>
          <p:nvPr/>
        </p:nvGrpSpPr>
        <p:grpSpPr bwMode="auto">
          <a:xfrm>
            <a:off x="2286000" y="2298700"/>
            <a:ext cx="3562350" cy="4559300"/>
            <a:chOff x="431" y="935"/>
            <a:chExt cx="2244" cy="2872"/>
          </a:xfrm>
        </p:grpSpPr>
        <p:sp>
          <p:nvSpPr>
            <p:cNvPr id="5" name="AutoShape 10"/>
            <p:cNvSpPr>
              <a:spLocks noChangeAspect="1" noChangeArrowheads="1" noTextEdit="1"/>
            </p:cNvSpPr>
            <p:nvPr/>
          </p:nvSpPr>
          <p:spPr bwMode="auto">
            <a:xfrm>
              <a:off x="431" y="935"/>
              <a:ext cx="2244" cy="2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" name="Freeform 12"/>
            <p:cNvSpPr>
              <a:spLocks/>
            </p:cNvSpPr>
            <p:nvPr/>
          </p:nvSpPr>
          <p:spPr bwMode="auto">
            <a:xfrm>
              <a:off x="437" y="947"/>
              <a:ext cx="2220" cy="835"/>
            </a:xfrm>
            <a:custGeom>
              <a:avLst/>
              <a:gdLst/>
              <a:ahLst/>
              <a:cxnLst>
                <a:cxn ang="0">
                  <a:pos x="78" y="30"/>
                </a:cxn>
                <a:cxn ang="0">
                  <a:pos x="215" y="30"/>
                </a:cxn>
                <a:cxn ang="0">
                  <a:pos x="353" y="24"/>
                </a:cxn>
                <a:cxn ang="0">
                  <a:pos x="497" y="24"/>
                </a:cxn>
                <a:cxn ang="0">
                  <a:pos x="634" y="24"/>
                </a:cxn>
                <a:cxn ang="0">
                  <a:pos x="772" y="18"/>
                </a:cxn>
                <a:cxn ang="0">
                  <a:pos x="910" y="18"/>
                </a:cxn>
                <a:cxn ang="0">
                  <a:pos x="1047" y="18"/>
                </a:cxn>
                <a:cxn ang="0">
                  <a:pos x="1185" y="12"/>
                </a:cxn>
                <a:cxn ang="0">
                  <a:pos x="1322" y="12"/>
                </a:cxn>
                <a:cxn ang="0">
                  <a:pos x="1460" y="12"/>
                </a:cxn>
                <a:cxn ang="0">
                  <a:pos x="1598" y="6"/>
                </a:cxn>
                <a:cxn ang="0">
                  <a:pos x="1735" y="6"/>
                </a:cxn>
                <a:cxn ang="0">
                  <a:pos x="1873" y="0"/>
                </a:cxn>
                <a:cxn ang="0">
                  <a:pos x="2017" y="0"/>
                </a:cxn>
                <a:cxn ang="0">
                  <a:pos x="2154" y="0"/>
                </a:cxn>
                <a:cxn ang="0">
                  <a:pos x="2220" y="102"/>
                </a:cxn>
                <a:cxn ang="0">
                  <a:pos x="2214" y="312"/>
                </a:cxn>
                <a:cxn ang="0">
                  <a:pos x="2208" y="517"/>
                </a:cxn>
                <a:cxn ang="0">
                  <a:pos x="2202" y="727"/>
                </a:cxn>
                <a:cxn ang="0">
                  <a:pos x="2130" y="835"/>
                </a:cxn>
                <a:cxn ang="0">
                  <a:pos x="1993" y="835"/>
                </a:cxn>
                <a:cxn ang="0">
                  <a:pos x="1855" y="835"/>
                </a:cxn>
                <a:cxn ang="0">
                  <a:pos x="1717" y="835"/>
                </a:cxn>
                <a:cxn ang="0">
                  <a:pos x="1580" y="835"/>
                </a:cxn>
                <a:cxn ang="0">
                  <a:pos x="1442" y="835"/>
                </a:cxn>
                <a:cxn ang="0">
                  <a:pos x="1304" y="835"/>
                </a:cxn>
                <a:cxn ang="0">
                  <a:pos x="1167" y="835"/>
                </a:cxn>
                <a:cxn ang="0">
                  <a:pos x="1029" y="835"/>
                </a:cxn>
                <a:cxn ang="0">
                  <a:pos x="892" y="835"/>
                </a:cxn>
                <a:cxn ang="0">
                  <a:pos x="754" y="835"/>
                </a:cxn>
                <a:cxn ang="0">
                  <a:pos x="616" y="835"/>
                </a:cxn>
                <a:cxn ang="0">
                  <a:pos x="479" y="835"/>
                </a:cxn>
                <a:cxn ang="0">
                  <a:pos x="341" y="835"/>
                </a:cxn>
                <a:cxn ang="0">
                  <a:pos x="203" y="835"/>
                </a:cxn>
                <a:cxn ang="0">
                  <a:pos x="66" y="835"/>
                </a:cxn>
                <a:cxn ang="0">
                  <a:pos x="0" y="733"/>
                </a:cxn>
                <a:cxn ang="0">
                  <a:pos x="0" y="535"/>
                </a:cxn>
                <a:cxn ang="0">
                  <a:pos x="6" y="336"/>
                </a:cxn>
                <a:cxn ang="0">
                  <a:pos x="6" y="132"/>
                </a:cxn>
              </a:cxnLst>
              <a:rect l="0" t="0" r="r" b="b"/>
              <a:pathLst>
                <a:path w="2220" h="835">
                  <a:moveTo>
                    <a:pt x="12" y="30"/>
                  </a:moveTo>
                  <a:lnTo>
                    <a:pt x="78" y="30"/>
                  </a:lnTo>
                  <a:lnTo>
                    <a:pt x="150" y="30"/>
                  </a:lnTo>
                  <a:lnTo>
                    <a:pt x="215" y="30"/>
                  </a:lnTo>
                  <a:lnTo>
                    <a:pt x="287" y="30"/>
                  </a:lnTo>
                  <a:lnTo>
                    <a:pt x="353" y="24"/>
                  </a:lnTo>
                  <a:lnTo>
                    <a:pt x="425" y="24"/>
                  </a:lnTo>
                  <a:lnTo>
                    <a:pt x="497" y="24"/>
                  </a:lnTo>
                  <a:lnTo>
                    <a:pt x="562" y="24"/>
                  </a:lnTo>
                  <a:lnTo>
                    <a:pt x="634" y="24"/>
                  </a:lnTo>
                  <a:lnTo>
                    <a:pt x="700" y="24"/>
                  </a:lnTo>
                  <a:lnTo>
                    <a:pt x="772" y="18"/>
                  </a:lnTo>
                  <a:lnTo>
                    <a:pt x="838" y="18"/>
                  </a:lnTo>
                  <a:lnTo>
                    <a:pt x="910" y="18"/>
                  </a:lnTo>
                  <a:lnTo>
                    <a:pt x="975" y="18"/>
                  </a:lnTo>
                  <a:lnTo>
                    <a:pt x="1047" y="18"/>
                  </a:lnTo>
                  <a:lnTo>
                    <a:pt x="1113" y="12"/>
                  </a:lnTo>
                  <a:lnTo>
                    <a:pt x="1185" y="12"/>
                  </a:lnTo>
                  <a:lnTo>
                    <a:pt x="1257" y="12"/>
                  </a:lnTo>
                  <a:lnTo>
                    <a:pt x="1322" y="12"/>
                  </a:lnTo>
                  <a:lnTo>
                    <a:pt x="1394" y="12"/>
                  </a:lnTo>
                  <a:lnTo>
                    <a:pt x="1460" y="12"/>
                  </a:lnTo>
                  <a:lnTo>
                    <a:pt x="1532" y="6"/>
                  </a:lnTo>
                  <a:lnTo>
                    <a:pt x="1598" y="6"/>
                  </a:lnTo>
                  <a:lnTo>
                    <a:pt x="1670" y="6"/>
                  </a:lnTo>
                  <a:lnTo>
                    <a:pt x="1735" y="6"/>
                  </a:lnTo>
                  <a:lnTo>
                    <a:pt x="1807" y="6"/>
                  </a:lnTo>
                  <a:lnTo>
                    <a:pt x="1873" y="0"/>
                  </a:lnTo>
                  <a:lnTo>
                    <a:pt x="1945" y="0"/>
                  </a:lnTo>
                  <a:lnTo>
                    <a:pt x="2017" y="0"/>
                  </a:lnTo>
                  <a:lnTo>
                    <a:pt x="2082" y="0"/>
                  </a:lnTo>
                  <a:lnTo>
                    <a:pt x="2154" y="0"/>
                  </a:lnTo>
                  <a:lnTo>
                    <a:pt x="2220" y="0"/>
                  </a:lnTo>
                  <a:lnTo>
                    <a:pt x="2220" y="102"/>
                  </a:lnTo>
                  <a:lnTo>
                    <a:pt x="2214" y="204"/>
                  </a:lnTo>
                  <a:lnTo>
                    <a:pt x="2214" y="312"/>
                  </a:lnTo>
                  <a:lnTo>
                    <a:pt x="2208" y="415"/>
                  </a:lnTo>
                  <a:lnTo>
                    <a:pt x="2208" y="517"/>
                  </a:lnTo>
                  <a:lnTo>
                    <a:pt x="2202" y="625"/>
                  </a:lnTo>
                  <a:lnTo>
                    <a:pt x="2202" y="727"/>
                  </a:lnTo>
                  <a:lnTo>
                    <a:pt x="2196" y="835"/>
                  </a:lnTo>
                  <a:lnTo>
                    <a:pt x="2130" y="835"/>
                  </a:lnTo>
                  <a:lnTo>
                    <a:pt x="2058" y="835"/>
                  </a:lnTo>
                  <a:lnTo>
                    <a:pt x="1993" y="835"/>
                  </a:lnTo>
                  <a:lnTo>
                    <a:pt x="1921" y="835"/>
                  </a:lnTo>
                  <a:lnTo>
                    <a:pt x="1855" y="835"/>
                  </a:lnTo>
                  <a:lnTo>
                    <a:pt x="1783" y="835"/>
                  </a:lnTo>
                  <a:lnTo>
                    <a:pt x="1717" y="835"/>
                  </a:lnTo>
                  <a:lnTo>
                    <a:pt x="1646" y="835"/>
                  </a:lnTo>
                  <a:lnTo>
                    <a:pt x="1580" y="835"/>
                  </a:lnTo>
                  <a:lnTo>
                    <a:pt x="1508" y="835"/>
                  </a:lnTo>
                  <a:lnTo>
                    <a:pt x="1442" y="835"/>
                  </a:lnTo>
                  <a:lnTo>
                    <a:pt x="1370" y="835"/>
                  </a:lnTo>
                  <a:lnTo>
                    <a:pt x="1304" y="835"/>
                  </a:lnTo>
                  <a:lnTo>
                    <a:pt x="1233" y="835"/>
                  </a:lnTo>
                  <a:lnTo>
                    <a:pt x="1167" y="835"/>
                  </a:lnTo>
                  <a:lnTo>
                    <a:pt x="1095" y="835"/>
                  </a:lnTo>
                  <a:lnTo>
                    <a:pt x="1029" y="835"/>
                  </a:lnTo>
                  <a:lnTo>
                    <a:pt x="957" y="835"/>
                  </a:lnTo>
                  <a:lnTo>
                    <a:pt x="892" y="835"/>
                  </a:lnTo>
                  <a:lnTo>
                    <a:pt x="820" y="835"/>
                  </a:lnTo>
                  <a:lnTo>
                    <a:pt x="754" y="835"/>
                  </a:lnTo>
                  <a:lnTo>
                    <a:pt x="682" y="835"/>
                  </a:lnTo>
                  <a:lnTo>
                    <a:pt x="616" y="835"/>
                  </a:lnTo>
                  <a:lnTo>
                    <a:pt x="545" y="835"/>
                  </a:lnTo>
                  <a:lnTo>
                    <a:pt x="479" y="835"/>
                  </a:lnTo>
                  <a:lnTo>
                    <a:pt x="407" y="835"/>
                  </a:lnTo>
                  <a:lnTo>
                    <a:pt x="341" y="835"/>
                  </a:lnTo>
                  <a:lnTo>
                    <a:pt x="275" y="835"/>
                  </a:lnTo>
                  <a:lnTo>
                    <a:pt x="203" y="835"/>
                  </a:lnTo>
                  <a:lnTo>
                    <a:pt x="138" y="835"/>
                  </a:lnTo>
                  <a:lnTo>
                    <a:pt x="66" y="835"/>
                  </a:lnTo>
                  <a:lnTo>
                    <a:pt x="0" y="835"/>
                  </a:lnTo>
                  <a:lnTo>
                    <a:pt x="0" y="733"/>
                  </a:lnTo>
                  <a:lnTo>
                    <a:pt x="0" y="637"/>
                  </a:lnTo>
                  <a:lnTo>
                    <a:pt x="0" y="535"/>
                  </a:lnTo>
                  <a:lnTo>
                    <a:pt x="6" y="433"/>
                  </a:lnTo>
                  <a:lnTo>
                    <a:pt x="6" y="336"/>
                  </a:lnTo>
                  <a:lnTo>
                    <a:pt x="6" y="234"/>
                  </a:lnTo>
                  <a:lnTo>
                    <a:pt x="6" y="132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" name="Freeform 13"/>
            <p:cNvSpPr>
              <a:spLocks/>
            </p:cNvSpPr>
            <p:nvPr/>
          </p:nvSpPr>
          <p:spPr bwMode="auto">
            <a:xfrm>
              <a:off x="1556" y="3591"/>
              <a:ext cx="419" cy="210"/>
            </a:xfrm>
            <a:custGeom>
              <a:avLst/>
              <a:gdLst/>
              <a:ahLst/>
              <a:cxnLst>
                <a:cxn ang="0">
                  <a:pos x="132" y="6"/>
                </a:cxn>
                <a:cxn ang="0">
                  <a:pos x="150" y="12"/>
                </a:cxn>
                <a:cxn ang="0">
                  <a:pos x="174" y="18"/>
                </a:cxn>
                <a:cxn ang="0">
                  <a:pos x="191" y="24"/>
                </a:cxn>
                <a:cxn ang="0">
                  <a:pos x="209" y="30"/>
                </a:cxn>
                <a:cxn ang="0">
                  <a:pos x="227" y="42"/>
                </a:cxn>
                <a:cxn ang="0">
                  <a:pos x="251" y="48"/>
                </a:cxn>
                <a:cxn ang="0">
                  <a:pos x="269" y="60"/>
                </a:cxn>
                <a:cxn ang="0">
                  <a:pos x="287" y="72"/>
                </a:cxn>
                <a:cxn ang="0">
                  <a:pos x="305" y="90"/>
                </a:cxn>
                <a:cxn ang="0">
                  <a:pos x="329" y="102"/>
                </a:cxn>
                <a:cxn ang="0">
                  <a:pos x="347" y="120"/>
                </a:cxn>
                <a:cxn ang="0">
                  <a:pos x="365" y="138"/>
                </a:cxn>
                <a:cxn ang="0">
                  <a:pos x="383" y="150"/>
                </a:cxn>
                <a:cxn ang="0">
                  <a:pos x="401" y="168"/>
                </a:cxn>
                <a:cxn ang="0">
                  <a:pos x="413" y="192"/>
                </a:cxn>
                <a:cxn ang="0">
                  <a:pos x="413" y="204"/>
                </a:cxn>
                <a:cxn ang="0">
                  <a:pos x="383" y="204"/>
                </a:cxn>
                <a:cxn ang="0">
                  <a:pos x="359" y="204"/>
                </a:cxn>
                <a:cxn ang="0">
                  <a:pos x="335" y="210"/>
                </a:cxn>
                <a:cxn ang="0">
                  <a:pos x="305" y="204"/>
                </a:cxn>
                <a:cxn ang="0">
                  <a:pos x="281" y="204"/>
                </a:cxn>
                <a:cxn ang="0">
                  <a:pos x="251" y="204"/>
                </a:cxn>
                <a:cxn ang="0">
                  <a:pos x="227" y="198"/>
                </a:cxn>
                <a:cxn ang="0">
                  <a:pos x="197" y="198"/>
                </a:cxn>
                <a:cxn ang="0">
                  <a:pos x="168" y="192"/>
                </a:cxn>
                <a:cxn ang="0">
                  <a:pos x="138" y="186"/>
                </a:cxn>
                <a:cxn ang="0">
                  <a:pos x="114" y="180"/>
                </a:cxn>
                <a:cxn ang="0">
                  <a:pos x="84" y="174"/>
                </a:cxn>
                <a:cxn ang="0">
                  <a:pos x="54" y="162"/>
                </a:cxn>
                <a:cxn ang="0">
                  <a:pos x="30" y="156"/>
                </a:cxn>
                <a:cxn ang="0">
                  <a:pos x="12" y="144"/>
                </a:cxn>
                <a:cxn ang="0">
                  <a:pos x="0" y="114"/>
                </a:cxn>
                <a:cxn ang="0">
                  <a:pos x="6" y="54"/>
                </a:cxn>
                <a:cxn ang="0">
                  <a:pos x="18" y="18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60" y="12"/>
                </a:cxn>
                <a:cxn ang="0">
                  <a:pos x="72" y="12"/>
                </a:cxn>
                <a:cxn ang="0">
                  <a:pos x="90" y="6"/>
                </a:cxn>
                <a:cxn ang="0">
                  <a:pos x="102" y="6"/>
                </a:cxn>
                <a:cxn ang="0">
                  <a:pos x="120" y="6"/>
                </a:cxn>
              </a:cxnLst>
              <a:rect l="0" t="0" r="r" b="b"/>
              <a:pathLst>
                <a:path w="419" h="210">
                  <a:moveTo>
                    <a:pt x="126" y="0"/>
                  </a:moveTo>
                  <a:lnTo>
                    <a:pt x="132" y="6"/>
                  </a:lnTo>
                  <a:lnTo>
                    <a:pt x="144" y="6"/>
                  </a:lnTo>
                  <a:lnTo>
                    <a:pt x="150" y="12"/>
                  </a:lnTo>
                  <a:lnTo>
                    <a:pt x="162" y="12"/>
                  </a:lnTo>
                  <a:lnTo>
                    <a:pt x="174" y="18"/>
                  </a:lnTo>
                  <a:lnTo>
                    <a:pt x="180" y="18"/>
                  </a:lnTo>
                  <a:lnTo>
                    <a:pt x="191" y="24"/>
                  </a:lnTo>
                  <a:lnTo>
                    <a:pt x="203" y="24"/>
                  </a:lnTo>
                  <a:lnTo>
                    <a:pt x="209" y="30"/>
                  </a:lnTo>
                  <a:lnTo>
                    <a:pt x="221" y="36"/>
                  </a:lnTo>
                  <a:lnTo>
                    <a:pt x="227" y="42"/>
                  </a:lnTo>
                  <a:lnTo>
                    <a:pt x="239" y="48"/>
                  </a:lnTo>
                  <a:lnTo>
                    <a:pt x="251" y="48"/>
                  </a:lnTo>
                  <a:lnTo>
                    <a:pt x="257" y="54"/>
                  </a:lnTo>
                  <a:lnTo>
                    <a:pt x="269" y="60"/>
                  </a:lnTo>
                  <a:lnTo>
                    <a:pt x="275" y="66"/>
                  </a:lnTo>
                  <a:lnTo>
                    <a:pt x="287" y="72"/>
                  </a:lnTo>
                  <a:lnTo>
                    <a:pt x="299" y="78"/>
                  </a:lnTo>
                  <a:lnTo>
                    <a:pt x="305" y="90"/>
                  </a:lnTo>
                  <a:lnTo>
                    <a:pt x="317" y="96"/>
                  </a:lnTo>
                  <a:lnTo>
                    <a:pt x="329" y="102"/>
                  </a:lnTo>
                  <a:lnTo>
                    <a:pt x="341" y="108"/>
                  </a:lnTo>
                  <a:lnTo>
                    <a:pt x="347" y="120"/>
                  </a:lnTo>
                  <a:lnTo>
                    <a:pt x="359" y="126"/>
                  </a:lnTo>
                  <a:lnTo>
                    <a:pt x="365" y="138"/>
                  </a:lnTo>
                  <a:lnTo>
                    <a:pt x="377" y="144"/>
                  </a:lnTo>
                  <a:lnTo>
                    <a:pt x="383" y="150"/>
                  </a:lnTo>
                  <a:lnTo>
                    <a:pt x="395" y="162"/>
                  </a:lnTo>
                  <a:lnTo>
                    <a:pt x="401" y="168"/>
                  </a:lnTo>
                  <a:lnTo>
                    <a:pt x="407" y="180"/>
                  </a:lnTo>
                  <a:lnTo>
                    <a:pt x="413" y="192"/>
                  </a:lnTo>
                  <a:lnTo>
                    <a:pt x="419" y="198"/>
                  </a:lnTo>
                  <a:lnTo>
                    <a:pt x="413" y="204"/>
                  </a:lnTo>
                  <a:lnTo>
                    <a:pt x="395" y="204"/>
                  </a:lnTo>
                  <a:lnTo>
                    <a:pt x="383" y="204"/>
                  </a:lnTo>
                  <a:lnTo>
                    <a:pt x="371" y="204"/>
                  </a:lnTo>
                  <a:lnTo>
                    <a:pt x="359" y="204"/>
                  </a:lnTo>
                  <a:lnTo>
                    <a:pt x="347" y="210"/>
                  </a:lnTo>
                  <a:lnTo>
                    <a:pt x="335" y="210"/>
                  </a:lnTo>
                  <a:lnTo>
                    <a:pt x="317" y="210"/>
                  </a:lnTo>
                  <a:lnTo>
                    <a:pt x="305" y="204"/>
                  </a:lnTo>
                  <a:lnTo>
                    <a:pt x="293" y="204"/>
                  </a:lnTo>
                  <a:lnTo>
                    <a:pt x="281" y="204"/>
                  </a:lnTo>
                  <a:lnTo>
                    <a:pt x="263" y="204"/>
                  </a:lnTo>
                  <a:lnTo>
                    <a:pt x="251" y="204"/>
                  </a:lnTo>
                  <a:lnTo>
                    <a:pt x="239" y="204"/>
                  </a:lnTo>
                  <a:lnTo>
                    <a:pt x="227" y="198"/>
                  </a:lnTo>
                  <a:lnTo>
                    <a:pt x="215" y="198"/>
                  </a:lnTo>
                  <a:lnTo>
                    <a:pt x="197" y="198"/>
                  </a:lnTo>
                  <a:lnTo>
                    <a:pt x="185" y="192"/>
                  </a:lnTo>
                  <a:lnTo>
                    <a:pt x="168" y="192"/>
                  </a:lnTo>
                  <a:lnTo>
                    <a:pt x="156" y="186"/>
                  </a:lnTo>
                  <a:lnTo>
                    <a:pt x="138" y="186"/>
                  </a:lnTo>
                  <a:lnTo>
                    <a:pt x="126" y="180"/>
                  </a:lnTo>
                  <a:lnTo>
                    <a:pt x="114" y="180"/>
                  </a:lnTo>
                  <a:lnTo>
                    <a:pt x="96" y="174"/>
                  </a:lnTo>
                  <a:lnTo>
                    <a:pt x="84" y="174"/>
                  </a:lnTo>
                  <a:lnTo>
                    <a:pt x="72" y="168"/>
                  </a:lnTo>
                  <a:lnTo>
                    <a:pt x="54" y="162"/>
                  </a:lnTo>
                  <a:lnTo>
                    <a:pt x="42" y="162"/>
                  </a:lnTo>
                  <a:lnTo>
                    <a:pt x="30" y="156"/>
                  </a:lnTo>
                  <a:lnTo>
                    <a:pt x="18" y="150"/>
                  </a:lnTo>
                  <a:lnTo>
                    <a:pt x="12" y="144"/>
                  </a:lnTo>
                  <a:lnTo>
                    <a:pt x="0" y="144"/>
                  </a:lnTo>
                  <a:lnTo>
                    <a:pt x="0" y="114"/>
                  </a:lnTo>
                  <a:lnTo>
                    <a:pt x="6" y="84"/>
                  </a:lnTo>
                  <a:lnTo>
                    <a:pt x="6" y="54"/>
                  </a:lnTo>
                  <a:lnTo>
                    <a:pt x="6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48" y="12"/>
                  </a:lnTo>
                  <a:lnTo>
                    <a:pt x="54" y="12"/>
                  </a:lnTo>
                  <a:lnTo>
                    <a:pt x="60" y="12"/>
                  </a:lnTo>
                  <a:lnTo>
                    <a:pt x="66" y="12"/>
                  </a:lnTo>
                  <a:lnTo>
                    <a:pt x="72" y="12"/>
                  </a:lnTo>
                  <a:lnTo>
                    <a:pt x="84" y="6"/>
                  </a:lnTo>
                  <a:lnTo>
                    <a:pt x="90" y="6"/>
                  </a:lnTo>
                  <a:lnTo>
                    <a:pt x="96" y="6"/>
                  </a:lnTo>
                  <a:lnTo>
                    <a:pt x="102" y="6"/>
                  </a:lnTo>
                  <a:lnTo>
                    <a:pt x="108" y="6"/>
                  </a:lnTo>
                  <a:lnTo>
                    <a:pt x="120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99999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>
              <a:off x="1179" y="3603"/>
              <a:ext cx="407" cy="192"/>
            </a:xfrm>
            <a:custGeom>
              <a:avLst/>
              <a:gdLst/>
              <a:ahLst/>
              <a:cxnLst>
                <a:cxn ang="0">
                  <a:pos x="401" y="12"/>
                </a:cxn>
                <a:cxn ang="0">
                  <a:pos x="407" y="48"/>
                </a:cxn>
                <a:cxn ang="0">
                  <a:pos x="407" y="84"/>
                </a:cxn>
                <a:cxn ang="0">
                  <a:pos x="407" y="114"/>
                </a:cxn>
                <a:cxn ang="0">
                  <a:pos x="395" y="138"/>
                </a:cxn>
                <a:cxn ang="0">
                  <a:pos x="377" y="144"/>
                </a:cxn>
                <a:cxn ang="0">
                  <a:pos x="365" y="150"/>
                </a:cxn>
                <a:cxn ang="0">
                  <a:pos x="347" y="156"/>
                </a:cxn>
                <a:cxn ang="0">
                  <a:pos x="329" y="162"/>
                </a:cxn>
                <a:cxn ang="0">
                  <a:pos x="317" y="168"/>
                </a:cxn>
                <a:cxn ang="0">
                  <a:pos x="299" y="174"/>
                </a:cxn>
                <a:cxn ang="0">
                  <a:pos x="281" y="174"/>
                </a:cxn>
                <a:cxn ang="0">
                  <a:pos x="269" y="180"/>
                </a:cxn>
                <a:cxn ang="0">
                  <a:pos x="251" y="186"/>
                </a:cxn>
                <a:cxn ang="0">
                  <a:pos x="233" y="186"/>
                </a:cxn>
                <a:cxn ang="0">
                  <a:pos x="221" y="186"/>
                </a:cxn>
                <a:cxn ang="0">
                  <a:pos x="203" y="192"/>
                </a:cxn>
                <a:cxn ang="0">
                  <a:pos x="186" y="192"/>
                </a:cxn>
                <a:cxn ang="0">
                  <a:pos x="168" y="192"/>
                </a:cxn>
                <a:cxn ang="0">
                  <a:pos x="156" y="192"/>
                </a:cxn>
                <a:cxn ang="0">
                  <a:pos x="138" y="192"/>
                </a:cxn>
                <a:cxn ang="0">
                  <a:pos x="114" y="192"/>
                </a:cxn>
                <a:cxn ang="0">
                  <a:pos x="96" y="192"/>
                </a:cxn>
                <a:cxn ang="0">
                  <a:pos x="72" y="186"/>
                </a:cxn>
                <a:cxn ang="0">
                  <a:pos x="54" y="186"/>
                </a:cxn>
                <a:cxn ang="0">
                  <a:pos x="36" y="180"/>
                </a:cxn>
                <a:cxn ang="0">
                  <a:pos x="18" y="174"/>
                </a:cxn>
                <a:cxn ang="0">
                  <a:pos x="6" y="168"/>
                </a:cxn>
                <a:cxn ang="0">
                  <a:pos x="6" y="156"/>
                </a:cxn>
                <a:cxn ang="0">
                  <a:pos x="12" y="138"/>
                </a:cxn>
                <a:cxn ang="0">
                  <a:pos x="24" y="126"/>
                </a:cxn>
                <a:cxn ang="0">
                  <a:pos x="42" y="108"/>
                </a:cxn>
                <a:cxn ang="0">
                  <a:pos x="54" y="96"/>
                </a:cxn>
                <a:cxn ang="0">
                  <a:pos x="72" y="84"/>
                </a:cxn>
                <a:cxn ang="0">
                  <a:pos x="90" y="72"/>
                </a:cxn>
                <a:cxn ang="0">
                  <a:pos x="108" y="66"/>
                </a:cxn>
                <a:cxn ang="0">
                  <a:pos x="126" y="54"/>
                </a:cxn>
                <a:cxn ang="0">
                  <a:pos x="156" y="48"/>
                </a:cxn>
                <a:cxn ang="0">
                  <a:pos x="174" y="36"/>
                </a:cxn>
                <a:cxn ang="0">
                  <a:pos x="197" y="36"/>
                </a:cxn>
                <a:cxn ang="0">
                  <a:pos x="221" y="30"/>
                </a:cxn>
                <a:cxn ang="0">
                  <a:pos x="239" y="24"/>
                </a:cxn>
                <a:cxn ang="0">
                  <a:pos x="257" y="24"/>
                </a:cxn>
                <a:cxn ang="0">
                  <a:pos x="281" y="18"/>
                </a:cxn>
                <a:cxn ang="0">
                  <a:pos x="299" y="18"/>
                </a:cxn>
                <a:cxn ang="0">
                  <a:pos x="311" y="12"/>
                </a:cxn>
                <a:cxn ang="0">
                  <a:pos x="323" y="12"/>
                </a:cxn>
                <a:cxn ang="0">
                  <a:pos x="335" y="6"/>
                </a:cxn>
                <a:cxn ang="0">
                  <a:pos x="347" y="6"/>
                </a:cxn>
                <a:cxn ang="0">
                  <a:pos x="359" y="6"/>
                </a:cxn>
                <a:cxn ang="0">
                  <a:pos x="371" y="0"/>
                </a:cxn>
                <a:cxn ang="0">
                  <a:pos x="389" y="0"/>
                </a:cxn>
              </a:cxnLst>
              <a:rect l="0" t="0" r="r" b="b"/>
              <a:pathLst>
                <a:path w="407" h="192">
                  <a:moveTo>
                    <a:pt x="395" y="0"/>
                  </a:moveTo>
                  <a:lnTo>
                    <a:pt x="401" y="12"/>
                  </a:lnTo>
                  <a:lnTo>
                    <a:pt x="407" y="30"/>
                  </a:lnTo>
                  <a:lnTo>
                    <a:pt x="407" y="48"/>
                  </a:lnTo>
                  <a:lnTo>
                    <a:pt x="407" y="66"/>
                  </a:lnTo>
                  <a:lnTo>
                    <a:pt x="407" y="84"/>
                  </a:lnTo>
                  <a:lnTo>
                    <a:pt x="407" y="102"/>
                  </a:lnTo>
                  <a:lnTo>
                    <a:pt x="407" y="114"/>
                  </a:lnTo>
                  <a:lnTo>
                    <a:pt x="401" y="132"/>
                  </a:lnTo>
                  <a:lnTo>
                    <a:pt x="395" y="138"/>
                  </a:lnTo>
                  <a:lnTo>
                    <a:pt x="383" y="138"/>
                  </a:lnTo>
                  <a:lnTo>
                    <a:pt x="377" y="144"/>
                  </a:lnTo>
                  <a:lnTo>
                    <a:pt x="371" y="150"/>
                  </a:lnTo>
                  <a:lnTo>
                    <a:pt x="365" y="150"/>
                  </a:lnTo>
                  <a:lnTo>
                    <a:pt x="353" y="156"/>
                  </a:lnTo>
                  <a:lnTo>
                    <a:pt x="347" y="156"/>
                  </a:lnTo>
                  <a:lnTo>
                    <a:pt x="341" y="162"/>
                  </a:lnTo>
                  <a:lnTo>
                    <a:pt x="329" y="162"/>
                  </a:lnTo>
                  <a:lnTo>
                    <a:pt x="323" y="168"/>
                  </a:lnTo>
                  <a:lnTo>
                    <a:pt x="317" y="168"/>
                  </a:lnTo>
                  <a:lnTo>
                    <a:pt x="305" y="168"/>
                  </a:lnTo>
                  <a:lnTo>
                    <a:pt x="299" y="174"/>
                  </a:lnTo>
                  <a:lnTo>
                    <a:pt x="293" y="174"/>
                  </a:lnTo>
                  <a:lnTo>
                    <a:pt x="281" y="174"/>
                  </a:lnTo>
                  <a:lnTo>
                    <a:pt x="275" y="180"/>
                  </a:lnTo>
                  <a:lnTo>
                    <a:pt x="269" y="180"/>
                  </a:lnTo>
                  <a:lnTo>
                    <a:pt x="257" y="180"/>
                  </a:lnTo>
                  <a:lnTo>
                    <a:pt x="251" y="186"/>
                  </a:lnTo>
                  <a:lnTo>
                    <a:pt x="245" y="186"/>
                  </a:lnTo>
                  <a:lnTo>
                    <a:pt x="233" y="186"/>
                  </a:lnTo>
                  <a:lnTo>
                    <a:pt x="227" y="186"/>
                  </a:lnTo>
                  <a:lnTo>
                    <a:pt x="221" y="186"/>
                  </a:lnTo>
                  <a:lnTo>
                    <a:pt x="209" y="186"/>
                  </a:lnTo>
                  <a:lnTo>
                    <a:pt x="203" y="192"/>
                  </a:lnTo>
                  <a:lnTo>
                    <a:pt x="197" y="192"/>
                  </a:lnTo>
                  <a:lnTo>
                    <a:pt x="186" y="192"/>
                  </a:lnTo>
                  <a:lnTo>
                    <a:pt x="180" y="192"/>
                  </a:lnTo>
                  <a:lnTo>
                    <a:pt x="168" y="192"/>
                  </a:lnTo>
                  <a:lnTo>
                    <a:pt x="162" y="192"/>
                  </a:lnTo>
                  <a:lnTo>
                    <a:pt x="156" y="192"/>
                  </a:lnTo>
                  <a:lnTo>
                    <a:pt x="144" y="192"/>
                  </a:lnTo>
                  <a:lnTo>
                    <a:pt x="138" y="192"/>
                  </a:lnTo>
                  <a:lnTo>
                    <a:pt x="126" y="192"/>
                  </a:lnTo>
                  <a:lnTo>
                    <a:pt x="114" y="192"/>
                  </a:lnTo>
                  <a:lnTo>
                    <a:pt x="108" y="192"/>
                  </a:lnTo>
                  <a:lnTo>
                    <a:pt x="96" y="192"/>
                  </a:lnTo>
                  <a:lnTo>
                    <a:pt x="84" y="192"/>
                  </a:lnTo>
                  <a:lnTo>
                    <a:pt x="72" y="186"/>
                  </a:lnTo>
                  <a:lnTo>
                    <a:pt x="66" y="186"/>
                  </a:lnTo>
                  <a:lnTo>
                    <a:pt x="54" y="186"/>
                  </a:lnTo>
                  <a:lnTo>
                    <a:pt x="42" y="186"/>
                  </a:lnTo>
                  <a:lnTo>
                    <a:pt x="36" y="180"/>
                  </a:lnTo>
                  <a:lnTo>
                    <a:pt x="30" y="180"/>
                  </a:lnTo>
                  <a:lnTo>
                    <a:pt x="18" y="174"/>
                  </a:lnTo>
                  <a:lnTo>
                    <a:pt x="12" y="174"/>
                  </a:lnTo>
                  <a:lnTo>
                    <a:pt x="6" y="168"/>
                  </a:lnTo>
                  <a:lnTo>
                    <a:pt x="0" y="162"/>
                  </a:lnTo>
                  <a:lnTo>
                    <a:pt x="6" y="156"/>
                  </a:lnTo>
                  <a:lnTo>
                    <a:pt x="12" y="144"/>
                  </a:lnTo>
                  <a:lnTo>
                    <a:pt x="12" y="138"/>
                  </a:lnTo>
                  <a:lnTo>
                    <a:pt x="18" y="132"/>
                  </a:lnTo>
                  <a:lnTo>
                    <a:pt x="24" y="126"/>
                  </a:lnTo>
                  <a:lnTo>
                    <a:pt x="30" y="114"/>
                  </a:lnTo>
                  <a:lnTo>
                    <a:pt x="42" y="108"/>
                  </a:lnTo>
                  <a:lnTo>
                    <a:pt x="48" y="102"/>
                  </a:lnTo>
                  <a:lnTo>
                    <a:pt x="54" y="96"/>
                  </a:lnTo>
                  <a:lnTo>
                    <a:pt x="60" y="90"/>
                  </a:lnTo>
                  <a:lnTo>
                    <a:pt x="72" y="84"/>
                  </a:lnTo>
                  <a:lnTo>
                    <a:pt x="78" y="78"/>
                  </a:lnTo>
                  <a:lnTo>
                    <a:pt x="90" y="72"/>
                  </a:lnTo>
                  <a:lnTo>
                    <a:pt x="96" y="66"/>
                  </a:lnTo>
                  <a:lnTo>
                    <a:pt x="108" y="66"/>
                  </a:lnTo>
                  <a:lnTo>
                    <a:pt x="114" y="60"/>
                  </a:lnTo>
                  <a:lnTo>
                    <a:pt x="126" y="54"/>
                  </a:lnTo>
                  <a:lnTo>
                    <a:pt x="138" y="48"/>
                  </a:lnTo>
                  <a:lnTo>
                    <a:pt x="156" y="48"/>
                  </a:lnTo>
                  <a:lnTo>
                    <a:pt x="168" y="42"/>
                  </a:lnTo>
                  <a:lnTo>
                    <a:pt x="174" y="36"/>
                  </a:lnTo>
                  <a:lnTo>
                    <a:pt x="186" y="36"/>
                  </a:lnTo>
                  <a:lnTo>
                    <a:pt x="197" y="36"/>
                  </a:lnTo>
                  <a:lnTo>
                    <a:pt x="209" y="30"/>
                  </a:lnTo>
                  <a:lnTo>
                    <a:pt x="221" y="30"/>
                  </a:lnTo>
                  <a:lnTo>
                    <a:pt x="227" y="24"/>
                  </a:lnTo>
                  <a:lnTo>
                    <a:pt x="239" y="24"/>
                  </a:lnTo>
                  <a:lnTo>
                    <a:pt x="251" y="24"/>
                  </a:lnTo>
                  <a:lnTo>
                    <a:pt x="257" y="24"/>
                  </a:lnTo>
                  <a:lnTo>
                    <a:pt x="269" y="18"/>
                  </a:lnTo>
                  <a:lnTo>
                    <a:pt x="281" y="18"/>
                  </a:lnTo>
                  <a:lnTo>
                    <a:pt x="293" y="18"/>
                  </a:lnTo>
                  <a:lnTo>
                    <a:pt x="299" y="18"/>
                  </a:lnTo>
                  <a:lnTo>
                    <a:pt x="305" y="12"/>
                  </a:lnTo>
                  <a:lnTo>
                    <a:pt x="311" y="12"/>
                  </a:lnTo>
                  <a:lnTo>
                    <a:pt x="317" y="12"/>
                  </a:lnTo>
                  <a:lnTo>
                    <a:pt x="323" y="12"/>
                  </a:lnTo>
                  <a:lnTo>
                    <a:pt x="329" y="12"/>
                  </a:lnTo>
                  <a:lnTo>
                    <a:pt x="335" y="6"/>
                  </a:lnTo>
                  <a:lnTo>
                    <a:pt x="341" y="6"/>
                  </a:lnTo>
                  <a:lnTo>
                    <a:pt x="347" y="6"/>
                  </a:lnTo>
                  <a:lnTo>
                    <a:pt x="353" y="6"/>
                  </a:lnTo>
                  <a:lnTo>
                    <a:pt x="359" y="6"/>
                  </a:lnTo>
                  <a:lnTo>
                    <a:pt x="365" y="0"/>
                  </a:lnTo>
                  <a:lnTo>
                    <a:pt x="371" y="0"/>
                  </a:lnTo>
                  <a:lnTo>
                    <a:pt x="377" y="0"/>
                  </a:lnTo>
                  <a:lnTo>
                    <a:pt x="389" y="0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999999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1275" y="2954"/>
              <a:ext cx="544" cy="679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496" y="0"/>
                </a:cxn>
                <a:cxn ang="0">
                  <a:pos x="461" y="6"/>
                </a:cxn>
                <a:cxn ang="0">
                  <a:pos x="425" y="6"/>
                </a:cxn>
                <a:cxn ang="0">
                  <a:pos x="389" y="6"/>
                </a:cxn>
                <a:cxn ang="0">
                  <a:pos x="353" y="6"/>
                </a:cxn>
                <a:cxn ang="0">
                  <a:pos x="317" y="6"/>
                </a:cxn>
                <a:cxn ang="0">
                  <a:pos x="281" y="6"/>
                </a:cxn>
                <a:cxn ang="0">
                  <a:pos x="245" y="6"/>
                </a:cxn>
                <a:cxn ang="0">
                  <a:pos x="209" y="6"/>
                </a:cxn>
                <a:cxn ang="0">
                  <a:pos x="173" y="6"/>
                </a:cxn>
                <a:cxn ang="0">
                  <a:pos x="137" y="6"/>
                </a:cxn>
                <a:cxn ang="0">
                  <a:pos x="107" y="6"/>
                </a:cxn>
                <a:cxn ang="0">
                  <a:pos x="72" y="6"/>
                </a:cxn>
                <a:cxn ang="0">
                  <a:pos x="42" y="12"/>
                </a:cxn>
                <a:cxn ang="0">
                  <a:pos x="12" y="12"/>
                </a:cxn>
                <a:cxn ang="0">
                  <a:pos x="0" y="30"/>
                </a:cxn>
                <a:cxn ang="0">
                  <a:pos x="6" y="66"/>
                </a:cxn>
                <a:cxn ang="0">
                  <a:pos x="18" y="102"/>
                </a:cxn>
                <a:cxn ang="0">
                  <a:pos x="30" y="144"/>
                </a:cxn>
                <a:cxn ang="0">
                  <a:pos x="48" y="180"/>
                </a:cxn>
                <a:cxn ang="0">
                  <a:pos x="66" y="216"/>
                </a:cxn>
                <a:cxn ang="0">
                  <a:pos x="84" y="252"/>
                </a:cxn>
                <a:cxn ang="0">
                  <a:pos x="107" y="282"/>
                </a:cxn>
                <a:cxn ang="0">
                  <a:pos x="125" y="336"/>
                </a:cxn>
                <a:cxn ang="0">
                  <a:pos x="143" y="432"/>
                </a:cxn>
                <a:cxn ang="0">
                  <a:pos x="155" y="523"/>
                </a:cxn>
                <a:cxn ang="0">
                  <a:pos x="167" y="619"/>
                </a:cxn>
                <a:cxn ang="0">
                  <a:pos x="179" y="667"/>
                </a:cxn>
                <a:cxn ang="0">
                  <a:pos x="191" y="673"/>
                </a:cxn>
                <a:cxn ang="0">
                  <a:pos x="203" y="673"/>
                </a:cxn>
                <a:cxn ang="0">
                  <a:pos x="221" y="679"/>
                </a:cxn>
                <a:cxn ang="0">
                  <a:pos x="239" y="679"/>
                </a:cxn>
                <a:cxn ang="0">
                  <a:pos x="263" y="679"/>
                </a:cxn>
                <a:cxn ang="0">
                  <a:pos x="281" y="679"/>
                </a:cxn>
                <a:cxn ang="0">
                  <a:pos x="299" y="673"/>
                </a:cxn>
                <a:cxn ang="0">
                  <a:pos x="317" y="673"/>
                </a:cxn>
                <a:cxn ang="0">
                  <a:pos x="335" y="673"/>
                </a:cxn>
                <a:cxn ang="0">
                  <a:pos x="347" y="673"/>
                </a:cxn>
                <a:cxn ang="0">
                  <a:pos x="365" y="673"/>
                </a:cxn>
                <a:cxn ang="0">
                  <a:pos x="377" y="667"/>
                </a:cxn>
                <a:cxn ang="0">
                  <a:pos x="395" y="661"/>
                </a:cxn>
                <a:cxn ang="0">
                  <a:pos x="413" y="655"/>
                </a:cxn>
                <a:cxn ang="0">
                  <a:pos x="425" y="649"/>
                </a:cxn>
                <a:cxn ang="0">
                  <a:pos x="437" y="601"/>
                </a:cxn>
                <a:cxn ang="0">
                  <a:pos x="443" y="511"/>
                </a:cxn>
                <a:cxn ang="0">
                  <a:pos x="449" y="420"/>
                </a:cxn>
                <a:cxn ang="0">
                  <a:pos x="455" y="330"/>
                </a:cxn>
                <a:cxn ang="0">
                  <a:pos x="466" y="270"/>
                </a:cxn>
                <a:cxn ang="0">
                  <a:pos x="484" y="246"/>
                </a:cxn>
                <a:cxn ang="0">
                  <a:pos x="502" y="210"/>
                </a:cxn>
                <a:cxn ang="0">
                  <a:pos x="514" y="180"/>
                </a:cxn>
                <a:cxn ang="0">
                  <a:pos x="526" y="138"/>
                </a:cxn>
                <a:cxn ang="0">
                  <a:pos x="538" y="102"/>
                </a:cxn>
                <a:cxn ang="0">
                  <a:pos x="544" y="60"/>
                </a:cxn>
                <a:cxn ang="0">
                  <a:pos x="544" y="24"/>
                </a:cxn>
              </a:cxnLst>
              <a:rect l="0" t="0" r="r" b="b"/>
              <a:pathLst>
                <a:path w="544" h="679">
                  <a:moveTo>
                    <a:pt x="544" y="0"/>
                  </a:moveTo>
                  <a:lnTo>
                    <a:pt x="532" y="0"/>
                  </a:lnTo>
                  <a:lnTo>
                    <a:pt x="514" y="0"/>
                  </a:lnTo>
                  <a:lnTo>
                    <a:pt x="496" y="0"/>
                  </a:lnTo>
                  <a:lnTo>
                    <a:pt x="478" y="6"/>
                  </a:lnTo>
                  <a:lnTo>
                    <a:pt x="461" y="6"/>
                  </a:lnTo>
                  <a:lnTo>
                    <a:pt x="443" y="6"/>
                  </a:lnTo>
                  <a:lnTo>
                    <a:pt x="425" y="6"/>
                  </a:lnTo>
                  <a:lnTo>
                    <a:pt x="407" y="6"/>
                  </a:lnTo>
                  <a:lnTo>
                    <a:pt x="389" y="6"/>
                  </a:lnTo>
                  <a:lnTo>
                    <a:pt x="371" y="6"/>
                  </a:lnTo>
                  <a:lnTo>
                    <a:pt x="353" y="6"/>
                  </a:lnTo>
                  <a:lnTo>
                    <a:pt x="335" y="6"/>
                  </a:lnTo>
                  <a:lnTo>
                    <a:pt x="317" y="6"/>
                  </a:lnTo>
                  <a:lnTo>
                    <a:pt x="299" y="6"/>
                  </a:lnTo>
                  <a:lnTo>
                    <a:pt x="281" y="6"/>
                  </a:lnTo>
                  <a:lnTo>
                    <a:pt x="263" y="6"/>
                  </a:lnTo>
                  <a:lnTo>
                    <a:pt x="245" y="6"/>
                  </a:lnTo>
                  <a:lnTo>
                    <a:pt x="227" y="6"/>
                  </a:lnTo>
                  <a:lnTo>
                    <a:pt x="209" y="6"/>
                  </a:lnTo>
                  <a:lnTo>
                    <a:pt x="191" y="6"/>
                  </a:lnTo>
                  <a:lnTo>
                    <a:pt x="173" y="6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19" y="6"/>
                  </a:lnTo>
                  <a:lnTo>
                    <a:pt x="107" y="6"/>
                  </a:lnTo>
                  <a:lnTo>
                    <a:pt x="90" y="6"/>
                  </a:lnTo>
                  <a:lnTo>
                    <a:pt x="72" y="6"/>
                  </a:lnTo>
                  <a:lnTo>
                    <a:pt x="60" y="12"/>
                  </a:lnTo>
                  <a:lnTo>
                    <a:pt x="42" y="12"/>
                  </a:lnTo>
                  <a:lnTo>
                    <a:pt x="30" y="12"/>
                  </a:lnTo>
                  <a:lnTo>
                    <a:pt x="12" y="12"/>
                  </a:lnTo>
                  <a:lnTo>
                    <a:pt x="0" y="12"/>
                  </a:lnTo>
                  <a:lnTo>
                    <a:pt x="0" y="30"/>
                  </a:lnTo>
                  <a:lnTo>
                    <a:pt x="6" y="48"/>
                  </a:lnTo>
                  <a:lnTo>
                    <a:pt x="6" y="66"/>
                  </a:lnTo>
                  <a:lnTo>
                    <a:pt x="12" y="84"/>
                  </a:lnTo>
                  <a:lnTo>
                    <a:pt x="18" y="102"/>
                  </a:lnTo>
                  <a:lnTo>
                    <a:pt x="24" y="126"/>
                  </a:lnTo>
                  <a:lnTo>
                    <a:pt x="30" y="144"/>
                  </a:lnTo>
                  <a:lnTo>
                    <a:pt x="36" y="162"/>
                  </a:lnTo>
                  <a:lnTo>
                    <a:pt x="48" y="180"/>
                  </a:lnTo>
                  <a:lnTo>
                    <a:pt x="54" y="198"/>
                  </a:lnTo>
                  <a:lnTo>
                    <a:pt x="66" y="216"/>
                  </a:lnTo>
                  <a:lnTo>
                    <a:pt x="72" y="234"/>
                  </a:lnTo>
                  <a:lnTo>
                    <a:pt x="84" y="252"/>
                  </a:lnTo>
                  <a:lnTo>
                    <a:pt x="95" y="264"/>
                  </a:lnTo>
                  <a:lnTo>
                    <a:pt x="107" y="282"/>
                  </a:lnTo>
                  <a:lnTo>
                    <a:pt x="119" y="294"/>
                  </a:lnTo>
                  <a:lnTo>
                    <a:pt x="125" y="336"/>
                  </a:lnTo>
                  <a:lnTo>
                    <a:pt x="137" y="384"/>
                  </a:lnTo>
                  <a:lnTo>
                    <a:pt x="143" y="432"/>
                  </a:lnTo>
                  <a:lnTo>
                    <a:pt x="149" y="474"/>
                  </a:lnTo>
                  <a:lnTo>
                    <a:pt x="155" y="523"/>
                  </a:lnTo>
                  <a:lnTo>
                    <a:pt x="161" y="571"/>
                  </a:lnTo>
                  <a:lnTo>
                    <a:pt x="167" y="619"/>
                  </a:lnTo>
                  <a:lnTo>
                    <a:pt x="173" y="661"/>
                  </a:lnTo>
                  <a:lnTo>
                    <a:pt x="179" y="667"/>
                  </a:lnTo>
                  <a:lnTo>
                    <a:pt x="185" y="667"/>
                  </a:lnTo>
                  <a:lnTo>
                    <a:pt x="191" y="673"/>
                  </a:lnTo>
                  <a:lnTo>
                    <a:pt x="197" y="673"/>
                  </a:lnTo>
                  <a:lnTo>
                    <a:pt x="203" y="673"/>
                  </a:lnTo>
                  <a:lnTo>
                    <a:pt x="215" y="673"/>
                  </a:lnTo>
                  <a:lnTo>
                    <a:pt x="221" y="679"/>
                  </a:lnTo>
                  <a:lnTo>
                    <a:pt x="233" y="679"/>
                  </a:lnTo>
                  <a:lnTo>
                    <a:pt x="239" y="679"/>
                  </a:lnTo>
                  <a:lnTo>
                    <a:pt x="251" y="679"/>
                  </a:lnTo>
                  <a:lnTo>
                    <a:pt x="263" y="679"/>
                  </a:lnTo>
                  <a:lnTo>
                    <a:pt x="269" y="679"/>
                  </a:lnTo>
                  <a:lnTo>
                    <a:pt x="281" y="679"/>
                  </a:lnTo>
                  <a:lnTo>
                    <a:pt x="293" y="673"/>
                  </a:lnTo>
                  <a:lnTo>
                    <a:pt x="299" y="673"/>
                  </a:lnTo>
                  <a:lnTo>
                    <a:pt x="311" y="673"/>
                  </a:lnTo>
                  <a:lnTo>
                    <a:pt x="317" y="673"/>
                  </a:lnTo>
                  <a:lnTo>
                    <a:pt x="323" y="673"/>
                  </a:lnTo>
                  <a:lnTo>
                    <a:pt x="335" y="673"/>
                  </a:lnTo>
                  <a:lnTo>
                    <a:pt x="341" y="673"/>
                  </a:lnTo>
                  <a:lnTo>
                    <a:pt x="347" y="673"/>
                  </a:lnTo>
                  <a:lnTo>
                    <a:pt x="353" y="673"/>
                  </a:lnTo>
                  <a:lnTo>
                    <a:pt x="365" y="673"/>
                  </a:lnTo>
                  <a:lnTo>
                    <a:pt x="371" y="673"/>
                  </a:lnTo>
                  <a:lnTo>
                    <a:pt x="377" y="667"/>
                  </a:lnTo>
                  <a:lnTo>
                    <a:pt x="389" y="667"/>
                  </a:lnTo>
                  <a:lnTo>
                    <a:pt x="395" y="661"/>
                  </a:lnTo>
                  <a:lnTo>
                    <a:pt x="401" y="661"/>
                  </a:lnTo>
                  <a:lnTo>
                    <a:pt x="413" y="655"/>
                  </a:lnTo>
                  <a:lnTo>
                    <a:pt x="419" y="655"/>
                  </a:lnTo>
                  <a:lnTo>
                    <a:pt x="425" y="649"/>
                  </a:lnTo>
                  <a:lnTo>
                    <a:pt x="431" y="643"/>
                  </a:lnTo>
                  <a:lnTo>
                    <a:pt x="437" y="601"/>
                  </a:lnTo>
                  <a:lnTo>
                    <a:pt x="437" y="553"/>
                  </a:lnTo>
                  <a:lnTo>
                    <a:pt x="443" y="511"/>
                  </a:lnTo>
                  <a:lnTo>
                    <a:pt x="443" y="462"/>
                  </a:lnTo>
                  <a:lnTo>
                    <a:pt x="449" y="420"/>
                  </a:lnTo>
                  <a:lnTo>
                    <a:pt x="449" y="372"/>
                  </a:lnTo>
                  <a:lnTo>
                    <a:pt x="455" y="330"/>
                  </a:lnTo>
                  <a:lnTo>
                    <a:pt x="455" y="282"/>
                  </a:lnTo>
                  <a:lnTo>
                    <a:pt x="466" y="270"/>
                  </a:lnTo>
                  <a:lnTo>
                    <a:pt x="478" y="258"/>
                  </a:lnTo>
                  <a:lnTo>
                    <a:pt x="484" y="246"/>
                  </a:lnTo>
                  <a:lnTo>
                    <a:pt x="490" y="228"/>
                  </a:lnTo>
                  <a:lnTo>
                    <a:pt x="502" y="210"/>
                  </a:lnTo>
                  <a:lnTo>
                    <a:pt x="508" y="192"/>
                  </a:lnTo>
                  <a:lnTo>
                    <a:pt x="514" y="180"/>
                  </a:lnTo>
                  <a:lnTo>
                    <a:pt x="520" y="162"/>
                  </a:lnTo>
                  <a:lnTo>
                    <a:pt x="526" y="138"/>
                  </a:lnTo>
                  <a:lnTo>
                    <a:pt x="532" y="120"/>
                  </a:lnTo>
                  <a:lnTo>
                    <a:pt x="538" y="102"/>
                  </a:lnTo>
                  <a:lnTo>
                    <a:pt x="538" y="84"/>
                  </a:lnTo>
                  <a:lnTo>
                    <a:pt x="544" y="60"/>
                  </a:lnTo>
                  <a:lnTo>
                    <a:pt x="544" y="42"/>
                  </a:lnTo>
                  <a:lnTo>
                    <a:pt x="544" y="24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CCCCCC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1592" y="3128"/>
              <a:ext cx="1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1592" y="3254"/>
              <a:ext cx="1" cy="1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H="1">
              <a:off x="1586" y="3374"/>
              <a:ext cx="6" cy="12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>
              <a:off x="1586" y="3501"/>
              <a:ext cx="1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H="1">
              <a:off x="1646" y="3122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 flipH="1">
              <a:off x="1634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 flipH="1">
              <a:off x="1622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 flipH="1">
              <a:off x="1610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 flipH="1">
              <a:off x="1598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 flipH="1">
              <a:off x="1586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 flipH="1">
              <a:off x="1574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 flipH="1">
              <a:off x="1562" y="3128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 flipH="1" flipV="1">
              <a:off x="1550" y="3122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H="1">
              <a:off x="1538" y="3122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4" name="Line 30"/>
            <p:cNvSpPr>
              <a:spLocks noChangeShapeType="1"/>
            </p:cNvSpPr>
            <p:nvPr/>
          </p:nvSpPr>
          <p:spPr bwMode="auto">
            <a:xfrm flipH="1" flipV="1">
              <a:off x="1532" y="3116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 flipH="1">
              <a:off x="1520" y="3116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 flipH="1" flipV="1">
              <a:off x="1508" y="3110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 flipH="1" flipV="1">
              <a:off x="1496" y="3104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8" name="Line 34"/>
            <p:cNvSpPr>
              <a:spLocks noChangeShapeType="1"/>
            </p:cNvSpPr>
            <p:nvPr/>
          </p:nvSpPr>
          <p:spPr bwMode="auto">
            <a:xfrm flipH="1" flipV="1">
              <a:off x="1484" y="3098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 flipH="1" flipV="1">
              <a:off x="1478" y="3092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0" name="Freeform 36"/>
            <p:cNvSpPr>
              <a:spLocks/>
            </p:cNvSpPr>
            <p:nvPr/>
          </p:nvSpPr>
          <p:spPr bwMode="auto">
            <a:xfrm>
              <a:off x="1011" y="1656"/>
              <a:ext cx="312" cy="264"/>
            </a:xfrm>
            <a:custGeom>
              <a:avLst/>
              <a:gdLst/>
              <a:ahLst/>
              <a:cxnLst>
                <a:cxn ang="0">
                  <a:pos x="180" y="126"/>
                </a:cxn>
                <a:cxn ang="0">
                  <a:pos x="186" y="120"/>
                </a:cxn>
                <a:cxn ang="0">
                  <a:pos x="198" y="114"/>
                </a:cxn>
                <a:cxn ang="0">
                  <a:pos x="204" y="114"/>
                </a:cxn>
                <a:cxn ang="0">
                  <a:pos x="210" y="108"/>
                </a:cxn>
                <a:cxn ang="0">
                  <a:pos x="216" y="102"/>
                </a:cxn>
                <a:cxn ang="0">
                  <a:pos x="228" y="96"/>
                </a:cxn>
                <a:cxn ang="0">
                  <a:pos x="234" y="96"/>
                </a:cxn>
                <a:cxn ang="0">
                  <a:pos x="246" y="84"/>
                </a:cxn>
                <a:cxn ang="0">
                  <a:pos x="246" y="72"/>
                </a:cxn>
                <a:cxn ang="0">
                  <a:pos x="252" y="60"/>
                </a:cxn>
                <a:cxn ang="0">
                  <a:pos x="258" y="48"/>
                </a:cxn>
                <a:cxn ang="0">
                  <a:pos x="270" y="36"/>
                </a:cxn>
                <a:cxn ang="0">
                  <a:pos x="276" y="24"/>
                </a:cxn>
                <a:cxn ang="0">
                  <a:pos x="282" y="18"/>
                </a:cxn>
                <a:cxn ang="0">
                  <a:pos x="294" y="6"/>
                </a:cxn>
                <a:cxn ang="0">
                  <a:pos x="300" y="6"/>
                </a:cxn>
                <a:cxn ang="0">
                  <a:pos x="306" y="30"/>
                </a:cxn>
                <a:cxn ang="0">
                  <a:pos x="312" y="48"/>
                </a:cxn>
                <a:cxn ang="0">
                  <a:pos x="312" y="72"/>
                </a:cxn>
                <a:cxn ang="0">
                  <a:pos x="306" y="90"/>
                </a:cxn>
                <a:cxn ang="0">
                  <a:pos x="306" y="114"/>
                </a:cxn>
                <a:cxn ang="0">
                  <a:pos x="300" y="138"/>
                </a:cxn>
                <a:cxn ang="0">
                  <a:pos x="294" y="162"/>
                </a:cxn>
                <a:cxn ang="0">
                  <a:pos x="282" y="180"/>
                </a:cxn>
                <a:cxn ang="0">
                  <a:pos x="270" y="198"/>
                </a:cxn>
                <a:cxn ang="0">
                  <a:pos x="258" y="216"/>
                </a:cxn>
                <a:cxn ang="0">
                  <a:pos x="240" y="228"/>
                </a:cxn>
                <a:cxn ang="0">
                  <a:pos x="222" y="240"/>
                </a:cxn>
                <a:cxn ang="0">
                  <a:pos x="204" y="240"/>
                </a:cxn>
                <a:cxn ang="0">
                  <a:pos x="180" y="246"/>
                </a:cxn>
                <a:cxn ang="0">
                  <a:pos x="162" y="246"/>
                </a:cxn>
                <a:cxn ang="0">
                  <a:pos x="144" y="252"/>
                </a:cxn>
                <a:cxn ang="0">
                  <a:pos x="126" y="252"/>
                </a:cxn>
                <a:cxn ang="0">
                  <a:pos x="102" y="258"/>
                </a:cxn>
                <a:cxn ang="0">
                  <a:pos x="84" y="258"/>
                </a:cxn>
                <a:cxn ang="0">
                  <a:pos x="66" y="252"/>
                </a:cxn>
                <a:cxn ang="0">
                  <a:pos x="54" y="240"/>
                </a:cxn>
                <a:cxn ang="0">
                  <a:pos x="42" y="222"/>
                </a:cxn>
                <a:cxn ang="0">
                  <a:pos x="30" y="204"/>
                </a:cxn>
                <a:cxn ang="0">
                  <a:pos x="18" y="186"/>
                </a:cxn>
                <a:cxn ang="0">
                  <a:pos x="12" y="168"/>
                </a:cxn>
                <a:cxn ang="0">
                  <a:pos x="6" y="156"/>
                </a:cxn>
                <a:cxn ang="0">
                  <a:pos x="0" y="138"/>
                </a:cxn>
                <a:cxn ang="0">
                  <a:pos x="6" y="132"/>
                </a:cxn>
                <a:cxn ang="0">
                  <a:pos x="30" y="132"/>
                </a:cxn>
                <a:cxn ang="0">
                  <a:pos x="54" y="132"/>
                </a:cxn>
                <a:cxn ang="0">
                  <a:pos x="78" y="132"/>
                </a:cxn>
                <a:cxn ang="0">
                  <a:pos x="96" y="132"/>
                </a:cxn>
                <a:cxn ang="0">
                  <a:pos x="120" y="132"/>
                </a:cxn>
                <a:cxn ang="0">
                  <a:pos x="144" y="132"/>
                </a:cxn>
                <a:cxn ang="0">
                  <a:pos x="168" y="132"/>
                </a:cxn>
              </a:cxnLst>
              <a:rect l="0" t="0" r="r" b="b"/>
              <a:pathLst>
                <a:path w="312" h="264">
                  <a:moveTo>
                    <a:pt x="180" y="132"/>
                  </a:moveTo>
                  <a:lnTo>
                    <a:pt x="180" y="126"/>
                  </a:lnTo>
                  <a:lnTo>
                    <a:pt x="186" y="126"/>
                  </a:lnTo>
                  <a:lnTo>
                    <a:pt x="186" y="120"/>
                  </a:lnTo>
                  <a:lnTo>
                    <a:pt x="192" y="120"/>
                  </a:lnTo>
                  <a:lnTo>
                    <a:pt x="198" y="114"/>
                  </a:lnTo>
                  <a:lnTo>
                    <a:pt x="198" y="114"/>
                  </a:lnTo>
                  <a:lnTo>
                    <a:pt x="204" y="114"/>
                  </a:lnTo>
                  <a:lnTo>
                    <a:pt x="204" y="108"/>
                  </a:lnTo>
                  <a:lnTo>
                    <a:pt x="210" y="108"/>
                  </a:lnTo>
                  <a:lnTo>
                    <a:pt x="216" y="102"/>
                  </a:lnTo>
                  <a:lnTo>
                    <a:pt x="216" y="102"/>
                  </a:lnTo>
                  <a:lnTo>
                    <a:pt x="222" y="102"/>
                  </a:lnTo>
                  <a:lnTo>
                    <a:pt x="228" y="96"/>
                  </a:lnTo>
                  <a:lnTo>
                    <a:pt x="234" y="96"/>
                  </a:lnTo>
                  <a:lnTo>
                    <a:pt x="234" y="96"/>
                  </a:lnTo>
                  <a:lnTo>
                    <a:pt x="240" y="90"/>
                  </a:lnTo>
                  <a:lnTo>
                    <a:pt x="246" y="84"/>
                  </a:lnTo>
                  <a:lnTo>
                    <a:pt x="246" y="78"/>
                  </a:lnTo>
                  <a:lnTo>
                    <a:pt x="246" y="72"/>
                  </a:lnTo>
                  <a:lnTo>
                    <a:pt x="252" y="66"/>
                  </a:lnTo>
                  <a:lnTo>
                    <a:pt x="252" y="60"/>
                  </a:lnTo>
                  <a:lnTo>
                    <a:pt x="258" y="54"/>
                  </a:lnTo>
                  <a:lnTo>
                    <a:pt x="258" y="48"/>
                  </a:lnTo>
                  <a:lnTo>
                    <a:pt x="264" y="42"/>
                  </a:lnTo>
                  <a:lnTo>
                    <a:pt x="270" y="36"/>
                  </a:lnTo>
                  <a:lnTo>
                    <a:pt x="270" y="30"/>
                  </a:lnTo>
                  <a:lnTo>
                    <a:pt x="276" y="24"/>
                  </a:lnTo>
                  <a:lnTo>
                    <a:pt x="282" y="24"/>
                  </a:lnTo>
                  <a:lnTo>
                    <a:pt x="282" y="18"/>
                  </a:lnTo>
                  <a:lnTo>
                    <a:pt x="288" y="12"/>
                  </a:lnTo>
                  <a:lnTo>
                    <a:pt x="294" y="6"/>
                  </a:lnTo>
                  <a:lnTo>
                    <a:pt x="294" y="0"/>
                  </a:lnTo>
                  <a:lnTo>
                    <a:pt x="300" y="6"/>
                  </a:lnTo>
                  <a:lnTo>
                    <a:pt x="306" y="18"/>
                  </a:lnTo>
                  <a:lnTo>
                    <a:pt x="306" y="30"/>
                  </a:lnTo>
                  <a:lnTo>
                    <a:pt x="306" y="36"/>
                  </a:lnTo>
                  <a:lnTo>
                    <a:pt x="312" y="48"/>
                  </a:lnTo>
                  <a:lnTo>
                    <a:pt x="312" y="60"/>
                  </a:lnTo>
                  <a:lnTo>
                    <a:pt x="312" y="72"/>
                  </a:lnTo>
                  <a:lnTo>
                    <a:pt x="306" y="78"/>
                  </a:lnTo>
                  <a:lnTo>
                    <a:pt x="306" y="90"/>
                  </a:lnTo>
                  <a:lnTo>
                    <a:pt x="306" y="102"/>
                  </a:lnTo>
                  <a:lnTo>
                    <a:pt x="306" y="114"/>
                  </a:lnTo>
                  <a:lnTo>
                    <a:pt x="300" y="126"/>
                  </a:lnTo>
                  <a:lnTo>
                    <a:pt x="300" y="138"/>
                  </a:lnTo>
                  <a:lnTo>
                    <a:pt x="294" y="150"/>
                  </a:lnTo>
                  <a:lnTo>
                    <a:pt x="294" y="162"/>
                  </a:lnTo>
                  <a:lnTo>
                    <a:pt x="288" y="168"/>
                  </a:lnTo>
                  <a:lnTo>
                    <a:pt x="282" y="180"/>
                  </a:lnTo>
                  <a:lnTo>
                    <a:pt x="276" y="192"/>
                  </a:lnTo>
                  <a:lnTo>
                    <a:pt x="270" y="198"/>
                  </a:lnTo>
                  <a:lnTo>
                    <a:pt x="264" y="204"/>
                  </a:lnTo>
                  <a:lnTo>
                    <a:pt x="258" y="216"/>
                  </a:lnTo>
                  <a:lnTo>
                    <a:pt x="252" y="222"/>
                  </a:lnTo>
                  <a:lnTo>
                    <a:pt x="240" y="228"/>
                  </a:lnTo>
                  <a:lnTo>
                    <a:pt x="234" y="234"/>
                  </a:lnTo>
                  <a:lnTo>
                    <a:pt x="222" y="240"/>
                  </a:lnTo>
                  <a:lnTo>
                    <a:pt x="210" y="240"/>
                  </a:lnTo>
                  <a:lnTo>
                    <a:pt x="204" y="240"/>
                  </a:lnTo>
                  <a:lnTo>
                    <a:pt x="192" y="246"/>
                  </a:lnTo>
                  <a:lnTo>
                    <a:pt x="180" y="246"/>
                  </a:lnTo>
                  <a:lnTo>
                    <a:pt x="174" y="246"/>
                  </a:lnTo>
                  <a:lnTo>
                    <a:pt x="162" y="246"/>
                  </a:lnTo>
                  <a:lnTo>
                    <a:pt x="156" y="252"/>
                  </a:lnTo>
                  <a:lnTo>
                    <a:pt x="144" y="252"/>
                  </a:lnTo>
                  <a:lnTo>
                    <a:pt x="132" y="252"/>
                  </a:lnTo>
                  <a:lnTo>
                    <a:pt x="126" y="252"/>
                  </a:lnTo>
                  <a:lnTo>
                    <a:pt x="114" y="258"/>
                  </a:lnTo>
                  <a:lnTo>
                    <a:pt x="102" y="258"/>
                  </a:lnTo>
                  <a:lnTo>
                    <a:pt x="96" y="258"/>
                  </a:lnTo>
                  <a:lnTo>
                    <a:pt x="84" y="258"/>
                  </a:lnTo>
                  <a:lnTo>
                    <a:pt x="72" y="264"/>
                  </a:lnTo>
                  <a:lnTo>
                    <a:pt x="66" y="252"/>
                  </a:lnTo>
                  <a:lnTo>
                    <a:pt x="60" y="246"/>
                  </a:lnTo>
                  <a:lnTo>
                    <a:pt x="54" y="240"/>
                  </a:lnTo>
                  <a:lnTo>
                    <a:pt x="48" y="228"/>
                  </a:lnTo>
                  <a:lnTo>
                    <a:pt x="42" y="222"/>
                  </a:lnTo>
                  <a:lnTo>
                    <a:pt x="36" y="210"/>
                  </a:lnTo>
                  <a:lnTo>
                    <a:pt x="30" y="204"/>
                  </a:lnTo>
                  <a:lnTo>
                    <a:pt x="24" y="192"/>
                  </a:lnTo>
                  <a:lnTo>
                    <a:pt x="18" y="186"/>
                  </a:lnTo>
                  <a:lnTo>
                    <a:pt x="18" y="174"/>
                  </a:lnTo>
                  <a:lnTo>
                    <a:pt x="12" y="168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0" y="144"/>
                  </a:lnTo>
                  <a:lnTo>
                    <a:pt x="0" y="138"/>
                  </a:lnTo>
                  <a:lnTo>
                    <a:pt x="0" y="132"/>
                  </a:lnTo>
                  <a:lnTo>
                    <a:pt x="6" y="132"/>
                  </a:lnTo>
                  <a:lnTo>
                    <a:pt x="18" y="132"/>
                  </a:lnTo>
                  <a:lnTo>
                    <a:pt x="30" y="132"/>
                  </a:lnTo>
                  <a:lnTo>
                    <a:pt x="42" y="132"/>
                  </a:lnTo>
                  <a:lnTo>
                    <a:pt x="54" y="132"/>
                  </a:lnTo>
                  <a:lnTo>
                    <a:pt x="66" y="132"/>
                  </a:lnTo>
                  <a:lnTo>
                    <a:pt x="78" y="132"/>
                  </a:lnTo>
                  <a:lnTo>
                    <a:pt x="90" y="132"/>
                  </a:lnTo>
                  <a:lnTo>
                    <a:pt x="96" y="132"/>
                  </a:lnTo>
                  <a:lnTo>
                    <a:pt x="108" y="132"/>
                  </a:lnTo>
                  <a:lnTo>
                    <a:pt x="120" y="132"/>
                  </a:lnTo>
                  <a:lnTo>
                    <a:pt x="132" y="132"/>
                  </a:lnTo>
                  <a:lnTo>
                    <a:pt x="144" y="132"/>
                  </a:lnTo>
                  <a:lnTo>
                    <a:pt x="156" y="132"/>
                  </a:lnTo>
                  <a:lnTo>
                    <a:pt x="168" y="132"/>
                  </a:lnTo>
                  <a:lnTo>
                    <a:pt x="180" y="132"/>
                  </a:lnTo>
                  <a:close/>
                </a:path>
              </a:pathLst>
            </a:custGeom>
            <a:solidFill>
              <a:srgbClr val="FFE6C7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1" name="Freeform 37"/>
            <p:cNvSpPr>
              <a:spLocks/>
            </p:cNvSpPr>
            <p:nvPr/>
          </p:nvSpPr>
          <p:spPr bwMode="auto">
            <a:xfrm>
              <a:off x="1071" y="1884"/>
              <a:ext cx="186" cy="126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0" y="102"/>
                </a:cxn>
                <a:cxn ang="0">
                  <a:pos x="0" y="72"/>
                </a:cxn>
                <a:cxn ang="0">
                  <a:pos x="0" y="48"/>
                </a:cxn>
                <a:cxn ang="0">
                  <a:pos x="0" y="18"/>
                </a:cxn>
                <a:cxn ang="0">
                  <a:pos x="12" y="18"/>
                </a:cxn>
                <a:cxn ang="0">
                  <a:pos x="24" y="18"/>
                </a:cxn>
                <a:cxn ang="0">
                  <a:pos x="36" y="12"/>
                </a:cxn>
                <a:cxn ang="0">
                  <a:pos x="48" y="12"/>
                </a:cxn>
                <a:cxn ang="0">
                  <a:pos x="60" y="12"/>
                </a:cxn>
                <a:cxn ang="0">
                  <a:pos x="72" y="6"/>
                </a:cxn>
                <a:cxn ang="0">
                  <a:pos x="84" y="6"/>
                </a:cxn>
                <a:cxn ang="0">
                  <a:pos x="96" y="6"/>
                </a:cxn>
                <a:cxn ang="0">
                  <a:pos x="108" y="0"/>
                </a:cxn>
                <a:cxn ang="0">
                  <a:pos x="120" y="0"/>
                </a:cxn>
                <a:cxn ang="0">
                  <a:pos x="132" y="0"/>
                </a:cxn>
                <a:cxn ang="0">
                  <a:pos x="144" y="0"/>
                </a:cxn>
                <a:cxn ang="0">
                  <a:pos x="156" y="0"/>
                </a:cxn>
                <a:cxn ang="0">
                  <a:pos x="168" y="0"/>
                </a:cxn>
                <a:cxn ang="0">
                  <a:pos x="174" y="0"/>
                </a:cxn>
                <a:cxn ang="0">
                  <a:pos x="186" y="0"/>
                </a:cxn>
                <a:cxn ang="0">
                  <a:pos x="186" y="12"/>
                </a:cxn>
                <a:cxn ang="0">
                  <a:pos x="180" y="30"/>
                </a:cxn>
                <a:cxn ang="0">
                  <a:pos x="180" y="42"/>
                </a:cxn>
                <a:cxn ang="0">
                  <a:pos x="174" y="60"/>
                </a:cxn>
                <a:cxn ang="0">
                  <a:pos x="168" y="60"/>
                </a:cxn>
                <a:cxn ang="0">
                  <a:pos x="156" y="66"/>
                </a:cxn>
                <a:cxn ang="0">
                  <a:pos x="144" y="72"/>
                </a:cxn>
                <a:cxn ang="0">
                  <a:pos x="132" y="78"/>
                </a:cxn>
                <a:cxn ang="0">
                  <a:pos x="120" y="78"/>
                </a:cxn>
                <a:cxn ang="0">
                  <a:pos x="108" y="84"/>
                </a:cxn>
                <a:cxn ang="0">
                  <a:pos x="102" y="90"/>
                </a:cxn>
                <a:cxn ang="0">
                  <a:pos x="90" y="90"/>
                </a:cxn>
                <a:cxn ang="0">
                  <a:pos x="78" y="96"/>
                </a:cxn>
                <a:cxn ang="0">
                  <a:pos x="66" y="102"/>
                </a:cxn>
                <a:cxn ang="0">
                  <a:pos x="54" y="108"/>
                </a:cxn>
                <a:cxn ang="0">
                  <a:pos x="42" y="108"/>
                </a:cxn>
                <a:cxn ang="0">
                  <a:pos x="36" y="114"/>
                </a:cxn>
                <a:cxn ang="0">
                  <a:pos x="24" y="120"/>
                </a:cxn>
                <a:cxn ang="0">
                  <a:pos x="12" y="120"/>
                </a:cxn>
                <a:cxn ang="0">
                  <a:pos x="0" y="126"/>
                </a:cxn>
              </a:cxnLst>
              <a:rect l="0" t="0" r="r" b="b"/>
              <a:pathLst>
                <a:path w="186" h="126">
                  <a:moveTo>
                    <a:pt x="0" y="126"/>
                  </a:moveTo>
                  <a:lnTo>
                    <a:pt x="0" y="102"/>
                  </a:lnTo>
                  <a:lnTo>
                    <a:pt x="0" y="72"/>
                  </a:lnTo>
                  <a:lnTo>
                    <a:pt x="0" y="48"/>
                  </a:lnTo>
                  <a:lnTo>
                    <a:pt x="0" y="18"/>
                  </a:lnTo>
                  <a:lnTo>
                    <a:pt x="12" y="18"/>
                  </a:lnTo>
                  <a:lnTo>
                    <a:pt x="24" y="18"/>
                  </a:lnTo>
                  <a:lnTo>
                    <a:pt x="36" y="12"/>
                  </a:lnTo>
                  <a:lnTo>
                    <a:pt x="48" y="12"/>
                  </a:lnTo>
                  <a:lnTo>
                    <a:pt x="60" y="12"/>
                  </a:lnTo>
                  <a:lnTo>
                    <a:pt x="72" y="6"/>
                  </a:lnTo>
                  <a:lnTo>
                    <a:pt x="84" y="6"/>
                  </a:lnTo>
                  <a:lnTo>
                    <a:pt x="96" y="6"/>
                  </a:lnTo>
                  <a:lnTo>
                    <a:pt x="108" y="0"/>
                  </a:lnTo>
                  <a:lnTo>
                    <a:pt x="120" y="0"/>
                  </a:lnTo>
                  <a:lnTo>
                    <a:pt x="132" y="0"/>
                  </a:lnTo>
                  <a:lnTo>
                    <a:pt x="144" y="0"/>
                  </a:lnTo>
                  <a:lnTo>
                    <a:pt x="156" y="0"/>
                  </a:lnTo>
                  <a:lnTo>
                    <a:pt x="168" y="0"/>
                  </a:lnTo>
                  <a:lnTo>
                    <a:pt x="174" y="0"/>
                  </a:lnTo>
                  <a:lnTo>
                    <a:pt x="186" y="0"/>
                  </a:lnTo>
                  <a:lnTo>
                    <a:pt x="186" y="12"/>
                  </a:lnTo>
                  <a:lnTo>
                    <a:pt x="180" y="30"/>
                  </a:lnTo>
                  <a:lnTo>
                    <a:pt x="180" y="42"/>
                  </a:lnTo>
                  <a:lnTo>
                    <a:pt x="174" y="60"/>
                  </a:lnTo>
                  <a:lnTo>
                    <a:pt x="168" y="60"/>
                  </a:lnTo>
                  <a:lnTo>
                    <a:pt x="156" y="66"/>
                  </a:lnTo>
                  <a:lnTo>
                    <a:pt x="144" y="72"/>
                  </a:lnTo>
                  <a:lnTo>
                    <a:pt x="132" y="78"/>
                  </a:lnTo>
                  <a:lnTo>
                    <a:pt x="120" y="78"/>
                  </a:lnTo>
                  <a:lnTo>
                    <a:pt x="108" y="84"/>
                  </a:lnTo>
                  <a:lnTo>
                    <a:pt x="102" y="90"/>
                  </a:lnTo>
                  <a:lnTo>
                    <a:pt x="90" y="90"/>
                  </a:lnTo>
                  <a:lnTo>
                    <a:pt x="78" y="96"/>
                  </a:lnTo>
                  <a:lnTo>
                    <a:pt x="66" y="102"/>
                  </a:lnTo>
                  <a:lnTo>
                    <a:pt x="54" y="108"/>
                  </a:lnTo>
                  <a:lnTo>
                    <a:pt x="42" y="108"/>
                  </a:lnTo>
                  <a:lnTo>
                    <a:pt x="36" y="114"/>
                  </a:lnTo>
                  <a:lnTo>
                    <a:pt x="24" y="120"/>
                  </a:lnTo>
                  <a:lnTo>
                    <a:pt x="12" y="120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2" name="Freeform 38"/>
            <p:cNvSpPr>
              <a:spLocks/>
            </p:cNvSpPr>
            <p:nvPr/>
          </p:nvSpPr>
          <p:spPr bwMode="auto">
            <a:xfrm>
              <a:off x="1119" y="1932"/>
              <a:ext cx="12" cy="1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3" name="Freeform 39"/>
            <p:cNvSpPr>
              <a:spLocks/>
            </p:cNvSpPr>
            <p:nvPr/>
          </p:nvSpPr>
          <p:spPr bwMode="auto">
            <a:xfrm>
              <a:off x="1813" y="1650"/>
              <a:ext cx="300" cy="222"/>
            </a:xfrm>
            <a:custGeom>
              <a:avLst/>
              <a:gdLst/>
              <a:ahLst/>
              <a:cxnLst>
                <a:cxn ang="0">
                  <a:pos x="162" y="126"/>
                </a:cxn>
                <a:cxn ang="0">
                  <a:pos x="156" y="102"/>
                </a:cxn>
                <a:cxn ang="0">
                  <a:pos x="144" y="90"/>
                </a:cxn>
                <a:cxn ang="0">
                  <a:pos x="132" y="78"/>
                </a:cxn>
                <a:cxn ang="0">
                  <a:pos x="120" y="66"/>
                </a:cxn>
                <a:cxn ang="0">
                  <a:pos x="108" y="60"/>
                </a:cxn>
                <a:cxn ang="0">
                  <a:pos x="96" y="60"/>
                </a:cxn>
                <a:cxn ang="0">
                  <a:pos x="78" y="54"/>
                </a:cxn>
                <a:cxn ang="0">
                  <a:pos x="66" y="48"/>
                </a:cxn>
                <a:cxn ang="0">
                  <a:pos x="60" y="42"/>
                </a:cxn>
                <a:cxn ang="0">
                  <a:pos x="48" y="30"/>
                </a:cxn>
                <a:cxn ang="0">
                  <a:pos x="42" y="24"/>
                </a:cxn>
                <a:cxn ang="0">
                  <a:pos x="36" y="18"/>
                </a:cxn>
                <a:cxn ang="0">
                  <a:pos x="24" y="12"/>
                </a:cxn>
                <a:cxn ang="0">
                  <a:pos x="18" y="6"/>
                </a:cxn>
                <a:cxn ang="0">
                  <a:pos x="12" y="0"/>
                </a:cxn>
                <a:cxn ang="0">
                  <a:pos x="0" y="18"/>
                </a:cxn>
                <a:cxn ang="0">
                  <a:pos x="6" y="48"/>
                </a:cxn>
                <a:cxn ang="0">
                  <a:pos x="12" y="72"/>
                </a:cxn>
                <a:cxn ang="0">
                  <a:pos x="18" y="96"/>
                </a:cxn>
                <a:cxn ang="0">
                  <a:pos x="30" y="114"/>
                </a:cxn>
                <a:cxn ang="0">
                  <a:pos x="42" y="132"/>
                </a:cxn>
                <a:cxn ang="0">
                  <a:pos x="48" y="150"/>
                </a:cxn>
                <a:cxn ang="0">
                  <a:pos x="60" y="168"/>
                </a:cxn>
                <a:cxn ang="0">
                  <a:pos x="72" y="186"/>
                </a:cxn>
                <a:cxn ang="0">
                  <a:pos x="90" y="204"/>
                </a:cxn>
                <a:cxn ang="0">
                  <a:pos x="108" y="216"/>
                </a:cxn>
                <a:cxn ang="0">
                  <a:pos x="126" y="216"/>
                </a:cxn>
                <a:cxn ang="0">
                  <a:pos x="144" y="216"/>
                </a:cxn>
                <a:cxn ang="0">
                  <a:pos x="168" y="216"/>
                </a:cxn>
                <a:cxn ang="0">
                  <a:pos x="186" y="216"/>
                </a:cxn>
                <a:cxn ang="0">
                  <a:pos x="210" y="216"/>
                </a:cxn>
                <a:cxn ang="0">
                  <a:pos x="228" y="216"/>
                </a:cxn>
                <a:cxn ang="0">
                  <a:pos x="246" y="222"/>
                </a:cxn>
                <a:cxn ang="0">
                  <a:pos x="264" y="210"/>
                </a:cxn>
                <a:cxn ang="0">
                  <a:pos x="276" y="192"/>
                </a:cxn>
                <a:cxn ang="0">
                  <a:pos x="288" y="168"/>
                </a:cxn>
                <a:cxn ang="0">
                  <a:pos x="300" y="150"/>
                </a:cxn>
                <a:cxn ang="0">
                  <a:pos x="294" y="138"/>
                </a:cxn>
                <a:cxn ang="0">
                  <a:pos x="276" y="138"/>
                </a:cxn>
                <a:cxn ang="0">
                  <a:pos x="258" y="138"/>
                </a:cxn>
                <a:cxn ang="0">
                  <a:pos x="240" y="138"/>
                </a:cxn>
                <a:cxn ang="0">
                  <a:pos x="228" y="138"/>
                </a:cxn>
                <a:cxn ang="0">
                  <a:pos x="210" y="138"/>
                </a:cxn>
                <a:cxn ang="0">
                  <a:pos x="192" y="138"/>
                </a:cxn>
                <a:cxn ang="0">
                  <a:pos x="174" y="138"/>
                </a:cxn>
              </a:cxnLst>
              <a:rect l="0" t="0" r="r" b="b"/>
              <a:pathLst>
                <a:path w="300" h="222">
                  <a:moveTo>
                    <a:pt x="168" y="138"/>
                  </a:moveTo>
                  <a:lnTo>
                    <a:pt x="162" y="126"/>
                  </a:lnTo>
                  <a:lnTo>
                    <a:pt x="156" y="114"/>
                  </a:lnTo>
                  <a:lnTo>
                    <a:pt x="156" y="102"/>
                  </a:lnTo>
                  <a:lnTo>
                    <a:pt x="150" y="96"/>
                  </a:lnTo>
                  <a:lnTo>
                    <a:pt x="144" y="90"/>
                  </a:lnTo>
                  <a:lnTo>
                    <a:pt x="138" y="84"/>
                  </a:lnTo>
                  <a:lnTo>
                    <a:pt x="132" y="78"/>
                  </a:lnTo>
                  <a:lnTo>
                    <a:pt x="126" y="72"/>
                  </a:lnTo>
                  <a:lnTo>
                    <a:pt x="120" y="66"/>
                  </a:lnTo>
                  <a:lnTo>
                    <a:pt x="114" y="66"/>
                  </a:lnTo>
                  <a:lnTo>
                    <a:pt x="108" y="60"/>
                  </a:lnTo>
                  <a:lnTo>
                    <a:pt x="102" y="60"/>
                  </a:lnTo>
                  <a:lnTo>
                    <a:pt x="96" y="60"/>
                  </a:lnTo>
                  <a:lnTo>
                    <a:pt x="84" y="54"/>
                  </a:lnTo>
                  <a:lnTo>
                    <a:pt x="78" y="54"/>
                  </a:lnTo>
                  <a:lnTo>
                    <a:pt x="66" y="54"/>
                  </a:lnTo>
                  <a:lnTo>
                    <a:pt x="66" y="48"/>
                  </a:lnTo>
                  <a:lnTo>
                    <a:pt x="60" y="42"/>
                  </a:lnTo>
                  <a:lnTo>
                    <a:pt x="60" y="42"/>
                  </a:lnTo>
                  <a:lnTo>
                    <a:pt x="54" y="36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42" y="24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0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0" y="36"/>
                  </a:lnTo>
                  <a:lnTo>
                    <a:pt x="6" y="48"/>
                  </a:lnTo>
                  <a:lnTo>
                    <a:pt x="6" y="66"/>
                  </a:lnTo>
                  <a:lnTo>
                    <a:pt x="12" y="72"/>
                  </a:lnTo>
                  <a:lnTo>
                    <a:pt x="18" y="84"/>
                  </a:lnTo>
                  <a:lnTo>
                    <a:pt x="18" y="96"/>
                  </a:lnTo>
                  <a:lnTo>
                    <a:pt x="24" y="108"/>
                  </a:lnTo>
                  <a:lnTo>
                    <a:pt x="30" y="114"/>
                  </a:lnTo>
                  <a:lnTo>
                    <a:pt x="36" y="126"/>
                  </a:lnTo>
                  <a:lnTo>
                    <a:pt x="42" y="132"/>
                  </a:lnTo>
                  <a:lnTo>
                    <a:pt x="42" y="144"/>
                  </a:lnTo>
                  <a:lnTo>
                    <a:pt x="48" y="150"/>
                  </a:lnTo>
                  <a:lnTo>
                    <a:pt x="54" y="162"/>
                  </a:lnTo>
                  <a:lnTo>
                    <a:pt x="60" y="168"/>
                  </a:lnTo>
                  <a:lnTo>
                    <a:pt x="66" y="180"/>
                  </a:lnTo>
                  <a:lnTo>
                    <a:pt x="72" y="186"/>
                  </a:lnTo>
                  <a:lnTo>
                    <a:pt x="84" y="198"/>
                  </a:lnTo>
                  <a:lnTo>
                    <a:pt x="90" y="204"/>
                  </a:lnTo>
                  <a:lnTo>
                    <a:pt x="96" y="216"/>
                  </a:lnTo>
                  <a:lnTo>
                    <a:pt x="108" y="216"/>
                  </a:lnTo>
                  <a:lnTo>
                    <a:pt x="114" y="216"/>
                  </a:lnTo>
                  <a:lnTo>
                    <a:pt x="126" y="216"/>
                  </a:lnTo>
                  <a:lnTo>
                    <a:pt x="138" y="216"/>
                  </a:lnTo>
                  <a:lnTo>
                    <a:pt x="144" y="216"/>
                  </a:lnTo>
                  <a:lnTo>
                    <a:pt x="156" y="216"/>
                  </a:lnTo>
                  <a:lnTo>
                    <a:pt x="168" y="216"/>
                  </a:lnTo>
                  <a:lnTo>
                    <a:pt x="180" y="216"/>
                  </a:lnTo>
                  <a:lnTo>
                    <a:pt x="186" y="216"/>
                  </a:lnTo>
                  <a:lnTo>
                    <a:pt x="198" y="216"/>
                  </a:lnTo>
                  <a:lnTo>
                    <a:pt x="210" y="216"/>
                  </a:lnTo>
                  <a:lnTo>
                    <a:pt x="216" y="216"/>
                  </a:lnTo>
                  <a:lnTo>
                    <a:pt x="228" y="216"/>
                  </a:lnTo>
                  <a:lnTo>
                    <a:pt x="240" y="222"/>
                  </a:lnTo>
                  <a:lnTo>
                    <a:pt x="246" y="222"/>
                  </a:lnTo>
                  <a:lnTo>
                    <a:pt x="258" y="222"/>
                  </a:lnTo>
                  <a:lnTo>
                    <a:pt x="264" y="210"/>
                  </a:lnTo>
                  <a:lnTo>
                    <a:pt x="270" y="198"/>
                  </a:lnTo>
                  <a:lnTo>
                    <a:pt x="276" y="192"/>
                  </a:lnTo>
                  <a:lnTo>
                    <a:pt x="282" y="180"/>
                  </a:lnTo>
                  <a:lnTo>
                    <a:pt x="288" y="168"/>
                  </a:lnTo>
                  <a:lnTo>
                    <a:pt x="294" y="162"/>
                  </a:lnTo>
                  <a:lnTo>
                    <a:pt x="300" y="150"/>
                  </a:lnTo>
                  <a:lnTo>
                    <a:pt x="300" y="138"/>
                  </a:lnTo>
                  <a:lnTo>
                    <a:pt x="294" y="138"/>
                  </a:lnTo>
                  <a:lnTo>
                    <a:pt x="282" y="138"/>
                  </a:lnTo>
                  <a:lnTo>
                    <a:pt x="276" y="138"/>
                  </a:lnTo>
                  <a:lnTo>
                    <a:pt x="270" y="138"/>
                  </a:lnTo>
                  <a:lnTo>
                    <a:pt x="258" y="138"/>
                  </a:lnTo>
                  <a:lnTo>
                    <a:pt x="252" y="138"/>
                  </a:lnTo>
                  <a:lnTo>
                    <a:pt x="240" y="138"/>
                  </a:lnTo>
                  <a:lnTo>
                    <a:pt x="234" y="138"/>
                  </a:lnTo>
                  <a:lnTo>
                    <a:pt x="228" y="138"/>
                  </a:lnTo>
                  <a:lnTo>
                    <a:pt x="216" y="138"/>
                  </a:lnTo>
                  <a:lnTo>
                    <a:pt x="210" y="138"/>
                  </a:lnTo>
                  <a:lnTo>
                    <a:pt x="198" y="138"/>
                  </a:lnTo>
                  <a:lnTo>
                    <a:pt x="192" y="138"/>
                  </a:lnTo>
                  <a:lnTo>
                    <a:pt x="186" y="138"/>
                  </a:lnTo>
                  <a:lnTo>
                    <a:pt x="174" y="138"/>
                  </a:lnTo>
                  <a:lnTo>
                    <a:pt x="168" y="138"/>
                  </a:lnTo>
                  <a:close/>
                </a:path>
              </a:pathLst>
            </a:custGeom>
            <a:solidFill>
              <a:srgbClr val="FFE6C7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4" name="Freeform 40"/>
            <p:cNvSpPr>
              <a:spLocks/>
            </p:cNvSpPr>
            <p:nvPr/>
          </p:nvSpPr>
          <p:spPr bwMode="auto">
            <a:xfrm>
              <a:off x="1885" y="1848"/>
              <a:ext cx="198" cy="126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6" y="12"/>
                </a:cxn>
                <a:cxn ang="0">
                  <a:pos x="6" y="30"/>
                </a:cxn>
                <a:cxn ang="0">
                  <a:pos x="6" y="48"/>
                </a:cxn>
                <a:cxn ang="0">
                  <a:pos x="0" y="60"/>
                </a:cxn>
                <a:cxn ang="0">
                  <a:pos x="12" y="72"/>
                </a:cxn>
                <a:cxn ang="0">
                  <a:pos x="24" y="78"/>
                </a:cxn>
                <a:cxn ang="0">
                  <a:pos x="36" y="84"/>
                </a:cxn>
                <a:cxn ang="0">
                  <a:pos x="48" y="90"/>
                </a:cxn>
                <a:cxn ang="0">
                  <a:pos x="60" y="96"/>
                </a:cxn>
                <a:cxn ang="0">
                  <a:pos x="72" y="96"/>
                </a:cxn>
                <a:cxn ang="0">
                  <a:pos x="84" y="102"/>
                </a:cxn>
                <a:cxn ang="0">
                  <a:pos x="96" y="108"/>
                </a:cxn>
                <a:cxn ang="0">
                  <a:pos x="108" y="108"/>
                </a:cxn>
                <a:cxn ang="0">
                  <a:pos x="120" y="114"/>
                </a:cxn>
                <a:cxn ang="0">
                  <a:pos x="132" y="114"/>
                </a:cxn>
                <a:cxn ang="0">
                  <a:pos x="144" y="120"/>
                </a:cxn>
                <a:cxn ang="0">
                  <a:pos x="156" y="120"/>
                </a:cxn>
                <a:cxn ang="0">
                  <a:pos x="168" y="120"/>
                </a:cxn>
                <a:cxn ang="0">
                  <a:pos x="180" y="126"/>
                </a:cxn>
                <a:cxn ang="0">
                  <a:pos x="192" y="126"/>
                </a:cxn>
                <a:cxn ang="0">
                  <a:pos x="192" y="108"/>
                </a:cxn>
                <a:cxn ang="0">
                  <a:pos x="192" y="90"/>
                </a:cxn>
                <a:cxn ang="0">
                  <a:pos x="198" y="78"/>
                </a:cxn>
                <a:cxn ang="0">
                  <a:pos x="198" y="66"/>
                </a:cxn>
                <a:cxn ang="0">
                  <a:pos x="198" y="48"/>
                </a:cxn>
                <a:cxn ang="0">
                  <a:pos x="198" y="36"/>
                </a:cxn>
                <a:cxn ang="0">
                  <a:pos x="198" y="24"/>
                </a:cxn>
                <a:cxn ang="0">
                  <a:pos x="192" y="12"/>
                </a:cxn>
                <a:cxn ang="0">
                  <a:pos x="180" y="12"/>
                </a:cxn>
                <a:cxn ang="0">
                  <a:pos x="174" y="12"/>
                </a:cxn>
                <a:cxn ang="0">
                  <a:pos x="162" y="12"/>
                </a:cxn>
                <a:cxn ang="0">
                  <a:pos x="150" y="12"/>
                </a:cxn>
                <a:cxn ang="0">
                  <a:pos x="138" y="12"/>
                </a:cxn>
                <a:cxn ang="0">
                  <a:pos x="126" y="12"/>
                </a:cxn>
                <a:cxn ang="0">
                  <a:pos x="114" y="12"/>
                </a:cxn>
                <a:cxn ang="0">
                  <a:pos x="102" y="12"/>
                </a:cxn>
                <a:cxn ang="0">
                  <a:pos x="90" y="12"/>
                </a:cxn>
                <a:cxn ang="0">
                  <a:pos x="78" y="12"/>
                </a:cxn>
                <a:cxn ang="0">
                  <a:pos x="66" y="6"/>
                </a:cxn>
                <a:cxn ang="0">
                  <a:pos x="54" y="6"/>
                </a:cxn>
                <a:cxn ang="0">
                  <a:pos x="42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12" y="0"/>
                </a:cxn>
              </a:cxnLst>
              <a:rect l="0" t="0" r="r" b="b"/>
              <a:pathLst>
                <a:path w="198" h="126">
                  <a:moveTo>
                    <a:pt x="12" y="0"/>
                  </a:moveTo>
                  <a:lnTo>
                    <a:pt x="6" y="12"/>
                  </a:lnTo>
                  <a:lnTo>
                    <a:pt x="6" y="30"/>
                  </a:lnTo>
                  <a:lnTo>
                    <a:pt x="6" y="48"/>
                  </a:lnTo>
                  <a:lnTo>
                    <a:pt x="0" y="60"/>
                  </a:lnTo>
                  <a:lnTo>
                    <a:pt x="12" y="72"/>
                  </a:lnTo>
                  <a:lnTo>
                    <a:pt x="24" y="78"/>
                  </a:lnTo>
                  <a:lnTo>
                    <a:pt x="36" y="84"/>
                  </a:lnTo>
                  <a:lnTo>
                    <a:pt x="48" y="90"/>
                  </a:lnTo>
                  <a:lnTo>
                    <a:pt x="60" y="96"/>
                  </a:lnTo>
                  <a:lnTo>
                    <a:pt x="72" y="96"/>
                  </a:lnTo>
                  <a:lnTo>
                    <a:pt x="84" y="102"/>
                  </a:lnTo>
                  <a:lnTo>
                    <a:pt x="96" y="108"/>
                  </a:lnTo>
                  <a:lnTo>
                    <a:pt x="108" y="108"/>
                  </a:lnTo>
                  <a:lnTo>
                    <a:pt x="120" y="114"/>
                  </a:lnTo>
                  <a:lnTo>
                    <a:pt x="132" y="114"/>
                  </a:lnTo>
                  <a:lnTo>
                    <a:pt x="144" y="120"/>
                  </a:lnTo>
                  <a:lnTo>
                    <a:pt x="156" y="120"/>
                  </a:lnTo>
                  <a:lnTo>
                    <a:pt x="168" y="120"/>
                  </a:lnTo>
                  <a:lnTo>
                    <a:pt x="180" y="126"/>
                  </a:lnTo>
                  <a:lnTo>
                    <a:pt x="192" y="126"/>
                  </a:lnTo>
                  <a:lnTo>
                    <a:pt x="192" y="108"/>
                  </a:lnTo>
                  <a:lnTo>
                    <a:pt x="192" y="90"/>
                  </a:lnTo>
                  <a:lnTo>
                    <a:pt x="198" y="78"/>
                  </a:lnTo>
                  <a:lnTo>
                    <a:pt x="198" y="66"/>
                  </a:lnTo>
                  <a:lnTo>
                    <a:pt x="198" y="48"/>
                  </a:lnTo>
                  <a:lnTo>
                    <a:pt x="198" y="36"/>
                  </a:lnTo>
                  <a:lnTo>
                    <a:pt x="198" y="24"/>
                  </a:lnTo>
                  <a:lnTo>
                    <a:pt x="192" y="12"/>
                  </a:lnTo>
                  <a:lnTo>
                    <a:pt x="180" y="12"/>
                  </a:lnTo>
                  <a:lnTo>
                    <a:pt x="174" y="12"/>
                  </a:lnTo>
                  <a:lnTo>
                    <a:pt x="162" y="12"/>
                  </a:lnTo>
                  <a:lnTo>
                    <a:pt x="150" y="12"/>
                  </a:lnTo>
                  <a:lnTo>
                    <a:pt x="138" y="12"/>
                  </a:lnTo>
                  <a:lnTo>
                    <a:pt x="126" y="12"/>
                  </a:lnTo>
                  <a:lnTo>
                    <a:pt x="114" y="12"/>
                  </a:lnTo>
                  <a:lnTo>
                    <a:pt x="102" y="12"/>
                  </a:lnTo>
                  <a:lnTo>
                    <a:pt x="90" y="12"/>
                  </a:lnTo>
                  <a:lnTo>
                    <a:pt x="78" y="12"/>
                  </a:lnTo>
                  <a:lnTo>
                    <a:pt x="66" y="6"/>
                  </a:lnTo>
                  <a:lnTo>
                    <a:pt x="54" y="6"/>
                  </a:lnTo>
                  <a:lnTo>
                    <a:pt x="42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5" name="Freeform 41"/>
            <p:cNvSpPr>
              <a:spLocks/>
            </p:cNvSpPr>
            <p:nvPr/>
          </p:nvSpPr>
          <p:spPr bwMode="auto">
            <a:xfrm>
              <a:off x="2035" y="1908"/>
              <a:ext cx="12" cy="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12" h="6">
                  <a:moveTo>
                    <a:pt x="6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6" name="Freeform 42"/>
            <p:cNvSpPr>
              <a:spLocks/>
            </p:cNvSpPr>
            <p:nvPr/>
          </p:nvSpPr>
          <p:spPr bwMode="auto">
            <a:xfrm>
              <a:off x="1448" y="2485"/>
              <a:ext cx="252" cy="499"/>
            </a:xfrm>
            <a:custGeom>
              <a:avLst/>
              <a:gdLst/>
              <a:ahLst/>
              <a:cxnLst>
                <a:cxn ang="0">
                  <a:pos x="24" y="66"/>
                </a:cxn>
                <a:cxn ang="0">
                  <a:pos x="18" y="186"/>
                </a:cxn>
                <a:cxn ang="0">
                  <a:pos x="12" y="307"/>
                </a:cxn>
                <a:cxn ang="0">
                  <a:pos x="6" y="427"/>
                </a:cxn>
                <a:cxn ang="0">
                  <a:pos x="6" y="493"/>
                </a:cxn>
                <a:cxn ang="0">
                  <a:pos x="24" y="493"/>
                </a:cxn>
                <a:cxn ang="0">
                  <a:pos x="42" y="499"/>
                </a:cxn>
                <a:cxn ang="0">
                  <a:pos x="54" y="499"/>
                </a:cxn>
                <a:cxn ang="0">
                  <a:pos x="72" y="499"/>
                </a:cxn>
                <a:cxn ang="0">
                  <a:pos x="84" y="499"/>
                </a:cxn>
                <a:cxn ang="0">
                  <a:pos x="102" y="499"/>
                </a:cxn>
                <a:cxn ang="0">
                  <a:pos x="120" y="499"/>
                </a:cxn>
                <a:cxn ang="0">
                  <a:pos x="132" y="499"/>
                </a:cxn>
                <a:cxn ang="0">
                  <a:pos x="150" y="499"/>
                </a:cxn>
                <a:cxn ang="0">
                  <a:pos x="162" y="499"/>
                </a:cxn>
                <a:cxn ang="0">
                  <a:pos x="180" y="499"/>
                </a:cxn>
                <a:cxn ang="0">
                  <a:pos x="192" y="499"/>
                </a:cxn>
                <a:cxn ang="0">
                  <a:pos x="210" y="493"/>
                </a:cxn>
                <a:cxn ang="0">
                  <a:pos x="222" y="493"/>
                </a:cxn>
                <a:cxn ang="0">
                  <a:pos x="240" y="493"/>
                </a:cxn>
                <a:cxn ang="0">
                  <a:pos x="246" y="427"/>
                </a:cxn>
                <a:cxn ang="0">
                  <a:pos x="240" y="307"/>
                </a:cxn>
                <a:cxn ang="0">
                  <a:pos x="228" y="180"/>
                </a:cxn>
                <a:cxn ang="0">
                  <a:pos x="222" y="60"/>
                </a:cxn>
                <a:cxn ang="0">
                  <a:pos x="210" y="0"/>
                </a:cxn>
                <a:cxn ang="0">
                  <a:pos x="186" y="0"/>
                </a:cxn>
                <a:cxn ang="0">
                  <a:pos x="162" y="0"/>
                </a:cxn>
                <a:cxn ang="0">
                  <a:pos x="138" y="0"/>
                </a:cxn>
                <a:cxn ang="0">
                  <a:pos x="114" y="0"/>
                </a:cxn>
                <a:cxn ang="0">
                  <a:pos x="90" y="0"/>
                </a:cxn>
                <a:cxn ang="0">
                  <a:pos x="60" y="0"/>
                </a:cxn>
                <a:cxn ang="0">
                  <a:pos x="36" y="6"/>
                </a:cxn>
              </a:cxnLst>
              <a:rect l="0" t="0" r="r" b="b"/>
              <a:pathLst>
                <a:path w="252" h="499">
                  <a:moveTo>
                    <a:pt x="24" y="6"/>
                  </a:moveTo>
                  <a:lnTo>
                    <a:pt x="24" y="66"/>
                  </a:lnTo>
                  <a:lnTo>
                    <a:pt x="18" y="126"/>
                  </a:lnTo>
                  <a:lnTo>
                    <a:pt x="18" y="186"/>
                  </a:lnTo>
                  <a:lnTo>
                    <a:pt x="12" y="247"/>
                  </a:lnTo>
                  <a:lnTo>
                    <a:pt x="12" y="307"/>
                  </a:lnTo>
                  <a:lnTo>
                    <a:pt x="6" y="367"/>
                  </a:lnTo>
                  <a:lnTo>
                    <a:pt x="6" y="427"/>
                  </a:lnTo>
                  <a:lnTo>
                    <a:pt x="0" y="487"/>
                  </a:lnTo>
                  <a:lnTo>
                    <a:pt x="6" y="493"/>
                  </a:lnTo>
                  <a:lnTo>
                    <a:pt x="18" y="493"/>
                  </a:lnTo>
                  <a:lnTo>
                    <a:pt x="24" y="493"/>
                  </a:lnTo>
                  <a:lnTo>
                    <a:pt x="30" y="493"/>
                  </a:lnTo>
                  <a:lnTo>
                    <a:pt x="42" y="499"/>
                  </a:lnTo>
                  <a:lnTo>
                    <a:pt x="48" y="499"/>
                  </a:lnTo>
                  <a:lnTo>
                    <a:pt x="54" y="499"/>
                  </a:lnTo>
                  <a:lnTo>
                    <a:pt x="66" y="499"/>
                  </a:lnTo>
                  <a:lnTo>
                    <a:pt x="72" y="499"/>
                  </a:lnTo>
                  <a:lnTo>
                    <a:pt x="78" y="499"/>
                  </a:lnTo>
                  <a:lnTo>
                    <a:pt x="84" y="499"/>
                  </a:lnTo>
                  <a:lnTo>
                    <a:pt x="96" y="499"/>
                  </a:lnTo>
                  <a:lnTo>
                    <a:pt x="102" y="499"/>
                  </a:lnTo>
                  <a:lnTo>
                    <a:pt x="108" y="499"/>
                  </a:lnTo>
                  <a:lnTo>
                    <a:pt x="120" y="499"/>
                  </a:lnTo>
                  <a:lnTo>
                    <a:pt x="126" y="499"/>
                  </a:lnTo>
                  <a:lnTo>
                    <a:pt x="132" y="499"/>
                  </a:lnTo>
                  <a:lnTo>
                    <a:pt x="138" y="499"/>
                  </a:lnTo>
                  <a:lnTo>
                    <a:pt x="150" y="499"/>
                  </a:lnTo>
                  <a:lnTo>
                    <a:pt x="156" y="499"/>
                  </a:lnTo>
                  <a:lnTo>
                    <a:pt x="162" y="499"/>
                  </a:lnTo>
                  <a:lnTo>
                    <a:pt x="168" y="499"/>
                  </a:lnTo>
                  <a:lnTo>
                    <a:pt x="180" y="499"/>
                  </a:lnTo>
                  <a:lnTo>
                    <a:pt x="186" y="499"/>
                  </a:lnTo>
                  <a:lnTo>
                    <a:pt x="192" y="499"/>
                  </a:lnTo>
                  <a:lnTo>
                    <a:pt x="204" y="499"/>
                  </a:lnTo>
                  <a:lnTo>
                    <a:pt x="210" y="493"/>
                  </a:lnTo>
                  <a:lnTo>
                    <a:pt x="216" y="493"/>
                  </a:lnTo>
                  <a:lnTo>
                    <a:pt x="222" y="493"/>
                  </a:lnTo>
                  <a:lnTo>
                    <a:pt x="234" y="493"/>
                  </a:lnTo>
                  <a:lnTo>
                    <a:pt x="240" y="493"/>
                  </a:lnTo>
                  <a:lnTo>
                    <a:pt x="252" y="493"/>
                  </a:lnTo>
                  <a:lnTo>
                    <a:pt x="246" y="427"/>
                  </a:lnTo>
                  <a:lnTo>
                    <a:pt x="240" y="367"/>
                  </a:lnTo>
                  <a:lnTo>
                    <a:pt x="240" y="307"/>
                  </a:lnTo>
                  <a:lnTo>
                    <a:pt x="234" y="247"/>
                  </a:lnTo>
                  <a:lnTo>
                    <a:pt x="228" y="180"/>
                  </a:lnTo>
                  <a:lnTo>
                    <a:pt x="228" y="120"/>
                  </a:lnTo>
                  <a:lnTo>
                    <a:pt x="222" y="60"/>
                  </a:lnTo>
                  <a:lnTo>
                    <a:pt x="222" y="0"/>
                  </a:lnTo>
                  <a:lnTo>
                    <a:pt x="210" y="0"/>
                  </a:lnTo>
                  <a:lnTo>
                    <a:pt x="198" y="0"/>
                  </a:lnTo>
                  <a:lnTo>
                    <a:pt x="186" y="0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150" y="0"/>
                  </a:lnTo>
                  <a:lnTo>
                    <a:pt x="138" y="0"/>
                  </a:lnTo>
                  <a:lnTo>
                    <a:pt x="126" y="0"/>
                  </a:lnTo>
                  <a:lnTo>
                    <a:pt x="114" y="0"/>
                  </a:lnTo>
                  <a:lnTo>
                    <a:pt x="102" y="0"/>
                  </a:lnTo>
                  <a:lnTo>
                    <a:pt x="90" y="0"/>
                  </a:lnTo>
                  <a:lnTo>
                    <a:pt x="78" y="0"/>
                  </a:lnTo>
                  <a:lnTo>
                    <a:pt x="60" y="0"/>
                  </a:lnTo>
                  <a:lnTo>
                    <a:pt x="48" y="0"/>
                  </a:lnTo>
                  <a:lnTo>
                    <a:pt x="36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7" name="Freeform 43"/>
            <p:cNvSpPr>
              <a:spLocks/>
            </p:cNvSpPr>
            <p:nvPr/>
          </p:nvSpPr>
          <p:spPr bwMode="auto">
            <a:xfrm>
              <a:off x="1496" y="2485"/>
              <a:ext cx="126" cy="114"/>
            </a:xfrm>
            <a:custGeom>
              <a:avLst/>
              <a:gdLst/>
              <a:ahLst/>
              <a:cxnLst>
                <a:cxn ang="0">
                  <a:pos x="126" y="30"/>
                </a:cxn>
                <a:cxn ang="0">
                  <a:pos x="120" y="42"/>
                </a:cxn>
                <a:cxn ang="0">
                  <a:pos x="114" y="48"/>
                </a:cxn>
                <a:cxn ang="0">
                  <a:pos x="114" y="60"/>
                </a:cxn>
                <a:cxn ang="0">
                  <a:pos x="108" y="66"/>
                </a:cxn>
                <a:cxn ang="0">
                  <a:pos x="108" y="78"/>
                </a:cxn>
                <a:cxn ang="0">
                  <a:pos x="102" y="90"/>
                </a:cxn>
                <a:cxn ang="0">
                  <a:pos x="102" y="96"/>
                </a:cxn>
                <a:cxn ang="0">
                  <a:pos x="96" y="108"/>
                </a:cxn>
                <a:cxn ang="0">
                  <a:pos x="90" y="108"/>
                </a:cxn>
                <a:cxn ang="0">
                  <a:pos x="84" y="114"/>
                </a:cxn>
                <a:cxn ang="0">
                  <a:pos x="84" y="114"/>
                </a:cxn>
                <a:cxn ang="0">
                  <a:pos x="78" y="114"/>
                </a:cxn>
                <a:cxn ang="0">
                  <a:pos x="72" y="114"/>
                </a:cxn>
                <a:cxn ang="0">
                  <a:pos x="66" y="114"/>
                </a:cxn>
                <a:cxn ang="0">
                  <a:pos x="60" y="114"/>
                </a:cxn>
                <a:cxn ang="0">
                  <a:pos x="54" y="114"/>
                </a:cxn>
                <a:cxn ang="0">
                  <a:pos x="48" y="102"/>
                </a:cxn>
                <a:cxn ang="0">
                  <a:pos x="42" y="90"/>
                </a:cxn>
                <a:cxn ang="0">
                  <a:pos x="36" y="78"/>
                </a:cxn>
                <a:cxn ang="0">
                  <a:pos x="30" y="72"/>
                </a:cxn>
                <a:cxn ang="0">
                  <a:pos x="18" y="60"/>
                </a:cxn>
                <a:cxn ang="0">
                  <a:pos x="12" y="48"/>
                </a:cxn>
                <a:cxn ang="0">
                  <a:pos x="6" y="42"/>
                </a:cxn>
                <a:cxn ang="0">
                  <a:pos x="0" y="30"/>
                </a:cxn>
                <a:cxn ang="0">
                  <a:pos x="6" y="24"/>
                </a:cxn>
                <a:cxn ang="0">
                  <a:pos x="12" y="24"/>
                </a:cxn>
                <a:cxn ang="0">
                  <a:pos x="18" y="18"/>
                </a:cxn>
                <a:cxn ang="0">
                  <a:pos x="30" y="18"/>
                </a:cxn>
                <a:cxn ang="0">
                  <a:pos x="36" y="12"/>
                </a:cxn>
                <a:cxn ang="0">
                  <a:pos x="42" y="6"/>
                </a:cxn>
                <a:cxn ang="0">
                  <a:pos x="48" y="6"/>
                </a:cxn>
                <a:cxn ang="0">
                  <a:pos x="54" y="0"/>
                </a:cxn>
                <a:cxn ang="0">
                  <a:pos x="60" y="6"/>
                </a:cxn>
                <a:cxn ang="0">
                  <a:pos x="60" y="6"/>
                </a:cxn>
                <a:cxn ang="0">
                  <a:pos x="66" y="6"/>
                </a:cxn>
                <a:cxn ang="0">
                  <a:pos x="72" y="12"/>
                </a:cxn>
                <a:cxn ang="0">
                  <a:pos x="78" y="12"/>
                </a:cxn>
                <a:cxn ang="0">
                  <a:pos x="78" y="12"/>
                </a:cxn>
                <a:cxn ang="0">
                  <a:pos x="84" y="12"/>
                </a:cxn>
                <a:cxn ang="0">
                  <a:pos x="90" y="18"/>
                </a:cxn>
                <a:cxn ang="0">
                  <a:pos x="96" y="18"/>
                </a:cxn>
                <a:cxn ang="0">
                  <a:pos x="96" y="18"/>
                </a:cxn>
                <a:cxn ang="0">
                  <a:pos x="102" y="24"/>
                </a:cxn>
                <a:cxn ang="0">
                  <a:pos x="108" y="24"/>
                </a:cxn>
                <a:cxn ang="0">
                  <a:pos x="114" y="24"/>
                </a:cxn>
                <a:cxn ang="0">
                  <a:pos x="114" y="30"/>
                </a:cxn>
                <a:cxn ang="0">
                  <a:pos x="120" y="30"/>
                </a:cxn>
                <a:cxn ang="0">
                  <a:pos x="126" y="30"/>
                </a:cxn>
              </a:cxnLst>
              <a:rect l="0" t="0" r="r" b="b"/>
              <a:pathLst>
                <a:path w="126" h="114">
                  <a:moveTo>
                    <a:pt x="126" y="30"/>
                  </a:moveTo>
                  <a:lnTo>
                    <a:pt x="120" y="42"/>
                  </a:lnTo>
                  <a:lnTo>
                    <a:pt x="114" y="48"/>
                  </a:lnTo>
                  <a:lnTo>
                    <a:pt x="114" y="60"/>
                  </a:lnTo>
                  <a:lnTo>
                    <a:pt x="108" y="66"/>
                  </a:lnTo>
                  <a:lnTo>
                    <a:pt x="108" y="78"/>
                  </a:lnTo>
                  <a:lnTo>
                    <a:pt x="102" y="90"/>
                  </a:lnTo>
                  <a:lnTo>
                    <a:pt x="102" y="96"/>
                  </a:lnTo>
                  <a:lnTo>
                    <a:pt x="96" y="108"/>
                  </a:lnTo>
                  <a:lnTo>
                    <a:pt x="90" y="108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78" y="114"/>
                  </a:lnTo>
                  <a:lnTo>
                    <a:pt x="72" y="114"/>
                  </a:lnTo>
                  <a:lnTo>
                    <a:pt x="66" y="114"/>
                  </a:lnTo>
                  <a:lnTo>
                    <a:pt x="60" y="114"/>
                  </a:lnTo>
                  <a:lnTo>
                    <a:pt x="54" y="114"/>
                  </a:lnTo>
                  <a:lnTo>
                    <a:pt x="48" y="102"/>
                  </a:lnTo>
                  <a:lnTo>
                    <a:pt x="42" y="90"/>
                  </a:lnTo>
                  <a:lnTo>
                    <a:pt x="36" y="78"/>
                  </a:lnTo>
                  <a:lnTo>
                    <a:pt x="30" y="72"/>
                  </a:lnTo>
                  <a:lnTo>
                    <a:pt x="18" y="60"/>
                  </a:lnTo>
                  <a:lnTo>
                    <a:pt x="12" y="48"/>
                  </a:lnTo>
                  <a:lnTo>
                    <a:pt x="6" y="42"/>
                  </a:lnTo>
                  <a:lnTo>
                    <a:pt x="0" y="30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8" y="18"/>
                  </a:lnTo>
                  <a:lnTo>
                    <a:pt x="30" y="18"/>
                  </a:lnTo>
                  <a:lnTo>
                    <a:pt x="36" y="12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54" y="0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72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96" y="18"/>
                  </a:lnTo>
                  <a:lnTo>
                    <a:pt x="102" y="24"/>
                  </a:lnTo>
                  <a:lnTo>
                    <a:pt x="108" y="24"/>
                  </a:lnTo>
                  <a:lnTo>
                    <a:pt x="114" y="24"/>
                  </a:lnTo>
                  <a:lnTo>
                    <a:pt x="114" y="30"/>
                  </a:lnTo>
                  <a:lnTo>
                    <a:pt x="120" y="30"/>
                  </a:lnTo>
                  <a:lnTo>
                    <a:pt x="126" y="30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8" name="Freeform 44"/>
            <p:cNvSpPr>
              <a:spLocks/>
            </p:cNvSpPr>
            <p:nvPr/>
          </p:nvSpPr>
          <p:spPr bwMode="auto">
            <a:xfrm>
              <a:off x="1514" y="2593"/>
              <a:ext cx="114" cy="373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8" y="30"/>
                </a:cxn>
                <a:cxn ang="0">
                  <a:pos x="84" y="60"/>
                </a:cxn>
                <a:cxn ang="0">
                  <a:pos x="90" y="90"/>
                </a:cxn>
                <a:cxn ang="0">
                  <a:pos x="96" y="126"/>
                </a:cxn>
                <a:cxn ang="0">
                  <a:pos x="102" y="163"/>
                </a:cxn>
                <a:cxn ang="0">
                  <a:pos x="108" y="199"/>
                </a:cxn>
                <a:cxn ang="0">
                  <a:pos x="114" y="235"/>
                </a:cxn>
                <a:cxn ang="0">
                  <a:pos x="114" y="277"/>
                </a:cxn>
                <a:cxn ang="0">
                  <a:pos x="114" y="283"/>
                </a:cxn>
                <a:cxn ang="0">
                  <a:pos x="108" y="289"/>
                </a:cxn>
                <a:cxn ang="0">
                  <a:pos x="102" y="295"/>
                </a:cxn>
                <a:cxn ang="0">
                  <a:pos x="102" y="301"/>
                </a:cxn>
                <a:cxn ang="0">
                  <a:pos x="96" y="307"/>
                </a:cxn>
                <a:cxn ang="0">
                  <a:pos x="90" y="313"/>
                </a:cxn>
                <a:cxn ang="0">
                  <a:pos x="90" y="319"/>
                </a:cxn>
                <a:cxn ang="0">
                  <a:pos x="84" y="325"/>
                </a:cxn>
                <a:cxn ang="0">
                  <a:pos x="78" y="331"/>
                </a:cxn>
                <a:cxn ang="0">
                  <a:pos x="72" y="337"/>
                </a:cxn>
                <a:cxn ang="0">
                  <a:pos x="66" y="343"/>
                </a:cxn>
                <a:cxn ang="0">
                  <a:pos x="66" y="349"/>
                </a:cxn>
                <a:cxn ang="0">
                  <a:pos x="60" y="355"/>
                </a:cxn>
                <a:cxn ang="0">
                  <a:pos x="54" y="361"/>
                </a:cxn>
                <a:cxn ang="0">
                  <a:pos x="48" y="367"/>
                </a:cxn>
                <a:cxn ang="0">
                  <a:pos x="42" y="373"/>
                </a:cxn>
                <a:cxn ang="0">
                  <a:pos x="42" y="367"/>
                </a:cxn>
                <a:cxn ang="0">
                  <a:pos x="36" y="355"/>
                </a:cxn>
                <a:cxn ang="0">
                  <a:pos x="30" y="349"/>
                </a:cxn>
                <a:cxn ang="0">
                  <a:pos x="24" y="337"/>
                </a:cxn>
                <a:cxn ang="0">
                  <a:pos x="18" y="331"/>
                </a:cxn>
                <a:cxn ang="0">
                  <a:pos x="12" y="325"/>
                </a:cxn>
                <a:cxn ang="0">
                  <a:pos x="6" y="313"/>
                </a:cxn>
                <a:cxn ang="0">
                  <a:pos x="0" y="307"/>
                </a:cxn>
                <a:cxn ang="0">
                  <a:pos x="12" y="271"/>
                </a:cxn>
                <a:cxn ang="0">
                  <a:pos x="18" y="235"/>
                </a:cxn>
                <a:cxn ang="0">
                  <a:pos x="30" y="199"/>
                </a:cxn>
                <a:cxn ang="0">
                  <a:pos x="36" y="157"/>
                </a:cxn>
                <a:cxn ang="0">
                  <a:pos x="42" y="120"/>
                </a:cxn>
                <a:cxn ang="0">
                  <a:pos x="42" y="84"/>
                </a:cxn>
                <a:cxn ang="0">
                  <a:pos x="48" y="42"/>
                </a:cxn>
                <a:cxn ang="0">
                  <a:pos x="48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60" y="0"/>
                </a:cxn>
                <a:cxn ang="0">
                  <a:pos x="60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72" y="0"/>
                </a:cxn>
              </a:cxnLst>
              <a:rect l="0" t="0" r="r" b="b"/>
              <a:pathLst>
                <a:path w="114" h="373">
                  <a:moveTo>
                    <a:pt x="72" y="0"/>
                  </a:moveTo>
                  <a:lnTo>
                    <a:pt x="78" y="30"/>
                  </a:lnTo>
                  <a:lnTo>
                    <a:pt x="84" y="60"/>
                  </a:lnTo>
                  <a:lnTo>
                    <a:pt x="90" y="90"/>
                  </a:lnTo>
                  <a:lnTo>
                    <a:pt x="96" y="126"/>
                  </a:lnTo>
                  <a:lnTo>
                    <a:pt x="102" y="163"/>
                  </a:lnTo>
                  <a:lnTo>
                    <a:pt x="108" y="199"/>
                  </a:lnTo>
                  <a:lnTo>
                    <a:pt x="114" y="235"/>
                  </a:lnTo>
                  <a:lnTo>
                    <a:pt x="114" y="277"/>
                  </a:lnTo>
                  <a:lnTo>
                    <a:pt x="114" y="283"/>
                  </a:lnTo>
                  <a:lnTo>
                    <a:pt x="108" y="289"/>
                  </a:lnTo>
                  <a:lnTo>
                    <a:pt x="102" y="295"/>
                  </a:lnTo>
                  <a:lnTo>
                    <a:pt x="102" y="301"/>
                  </a:lnTo>
                  <a:lnTo>
                    <a:pt x="96" y="307"/>
                  </a:lnTo>
                  <a:lnTo>
                    <a:pt x="90" y="313"/>
                  </a:lnTo>
                  <a:lnTo>
                    <a:pt x="90" y="319"/>
                  </a:lnTo>
                  <a:lnTo>
                    <a:pt x="84" y="325"/>
                  </a:lnTo>
                  <a:lnTo>
                    <a:pt x="78" y="331"/>
                  </a:lnTo>
                  <a:lnTo>
                    <a:pt x="72" y="337"/>
                  </a:lnTo>
                  <a:lnTo>
                    <a:pt x="66" y="343"/>
                  </a:lnTo>
                  <a:lnTo>
                    <a:pt x="66" y="349"/>
                  </a:lnTo>
                  <a:lnTo>
                    <a:pt x="60" y="355"/>
                  </a:lnTo>
                  <a:lnTo>
                    <a:pt x="54" y="361"/>
                  </a:lnTo>
                  <a:lnTo>
                    <a:pt x="48" y="367"/>
                  </a:lnTo>
                  <a:lnTo>
                    <a:pt x="42" y="373"/>
                  </a:lnTo>
                  <a:lnTo>
                    <a:pt x="42" y="367"/>
                  </a:lnTo>
                  <a:lnTo>
                    <a:pt x="36" y="355"/>
                  </a:lnTo>
                  <a:lnTo>
                    <a:pt x="30" y="349"/>
                  </a:lnTo>
                  <a:lnTo>
                    <a:pt x="24" y="337"/>
                  </a:lnTo>
                  <a:lnTo>
                    <a:pt x="18" y="331"/>
                  </a:lnTo>
                  <a:lnTo>
                    <a:pt x="12" y="325"/>
                  </a:lnTo>
                  <a:lnTo>
                    <a:pt x="6" y="313"/>
                  </a:lnTo>
                  <a:lnTo>
                    <a:pt x="0" y="307"/>
                  </a:lnTo>
                  <a:lnTo>
                    <a:pt x="12" y="271"/>
                  </a:lnTo>
                  <a:lnTo>
                    <a:pt x="18" y="235"/>
                  </a:lnTo>
                  <a:lnTo>
                    <a:pt x="30" y="199"/>
                  </a:lnTo>
                  <a:lnTo>
                    <a:pt x="36" y="157"/>
                  </a:lnTo>
                  <a:lnTo>
                    <a:pt x="42" y="120"/>
                  </a:lnTo>
                  <a:lnTo>
                    <a:pt x="42" y="84"/>
                  </a:lnTo>
                  <a:lnTo>
                    <a:pt x="48" y="42"/>
                  </a:lnTo>
                  <a:lnTo>
                    <a:pt x="48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0000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9" name="Freeform 45"/>
            <p:cNvSpPr>
              <a:spLocks/>
            </p:cNvSpPr>
            <p:nvPr/>
          </p:nvSpPr>
          <p:spPr bwMode="auto">
            <a:xfrm>
              <a:off x="1029" y="1908"/>
              <a:ext cx="485" cy="1130"/>
            </a:xfrm>
            <a:custGeom>
              <a:avLst/>
              <a:gdLst/>
              <a:ahLst/>
              <a:cxnLst>
                <a:cxn ang="0">
                  <a:pos x="12" y="90"/>
                </a:cxn>
                <a:cxn ang="0">
                  <a:pos x="36" y="84"/>
                </a:cxn>
                <a:cxn ang="0">
                  <a:pos x="60" y="72"/>
                </a:cxn>
                <a:cxn ang="0">
                  <a:pos x="78" y="66"/>
                </a:cxn>
                <a:cxn ang="0">
                  <a:pos x="102" y="54"/>
                </a:cxn>
                <a:cxn ang="0">
                  <a:pos x="120" y="42"/>
                </a:cxn>
                <a:cxn ang="0">
                  <a:pos x="144" y="36"/>
                </a:cxn>
                <a:cxn ang="0">
                  <a:pos x="162" y="24"/>
                </a:cxn>
                <a:cxn ang="0">
                  <a:pos x="186" y="18"/>
                </a:cxn>
                <a:cxn ang="0">
                  <a:pos x="204" y="6"/>
                </a:cxn>
                <a:cxn ang="0">
                  <a:pos x="228" y="0"/>
                </a:cxn>
                <a:cxn ang="0">
                  <a:pos x="240" y="42"/>
                </a:cxn>
                <a:cxn ang="0">
                  <a:pos x="252" y="90"/>
                </a:cxn>
                <a:cxn ang="0">
                  <a:pos x="270" y="139"/>
                </a:cxn>
                <a:cxn ang="0">
                  <a:pos x="294" y="181"/>
                </a:cxn>
                <a:cxn ang="0">
                  <a:pos x="318" y="229"/>
                </a:cxn>
                <a:cxn ang="0">
                  <a:pos x="347" y="271"/>
                </a:cxn>
                <a:cxn ang="0">
                  <a:pos x="377" y="313"/>
                </a:cxn>
                <a:cxn ang="0">
                  <a:pos x="407" y="349"/>
                </a:cxn>
                <a:cxn ang="0">
                  <a:pos x="437" y="379"/>
                </a:cxn>
                <a:cxn ang="0">
                  <a:pos x="467" y="409"/>
                </a:cxn>
                <a:cxn ang="0">
                  <a:pos x="479" y="505"/>
                </a:cxn>
                <a:cxn ang="0">
                  <a:pos x="455" y="769"/>
                </a:cxn>
                <a:cxn ang="0">
                  <a:pos x="443" y="1040"/>
                </a:cxn>
                <a:cxn ang="0">
                  <a:pos x="419" y="1130"/>
                </a:cxn>
                <a:cxn ang="0">
                  <a:pos x="395" y="1130"/>
                </a:cxn>
                <a:cxn ang="0">
                  <a:pos x="371" y="1130"/>
                </a:cxn>
                <a:cxn ang="0">
                  <a:pos x="347" y="1130"/>
                </a:cxn>
                <a:cxn ang="0">
                  <a:pos x="324" y="1124"/>
                </a:cxn>
                <a:cxn ang="0">
                  <a:pos x="300" y="1124"/>
                </a:cxn>
                <a:cxn ang="0">
                  <a:pos x="276" y="1118"/>
                </a:cxn>
                <a:cxn ang="0">
                  <a:pos x="252" y="1118"/>
                </a:cxn>
                <a:cxn ang="0">
                  <a:pos x="228" y="1112"/>
                </a:cxn>
                <a:cxn ang="0">
                  <a:pos x="204" y="1112"/>
                </a:cxn>
                <a:cxn ang="0">
                  <a:pos x="180" y="1106"/>
                </a:cxn>
                <a:cxn ang="0">
                  <a:pos x="168" y="998"/>
                </a:cxn>
                <a:cxn ang="0">
                  <a:pos x="180" y="884"/>
                </a:cxn>
                <a:cxn ang="0">
                  <a:pos x="198" y="775"/>
                </a:cxn>
                <a:cxn ang="0">
                  <a:pos x="234" y="673"/>
                </a:cxn>
                <a:cxn ang="0">
                  <a:pos x="276" y="595"/>
                </a:cxn>
                <a:cxn ang="0">
                  <a:pos x="264" y="553"/>
                </a:cxn>
                <a:cxn ang="0">
                  <a:pos x="222" y="511"/>
                </a:cxn>
                <a:cxn ang="0">
                  <a:pos x="186" y="469"/>
                </a:cxn>
                <a:cxn ang="0">
                  <a:pos x="150" y="427"/>
                </a:cxn>
                <a:cxn ang="0">
                  <a:pos x="120" y="379"/>
                </a:cxn>
                <a:cxn ang="0">
                  <a:pos x="90" y="331"/>
                </a:cxn>
                <a:cxn ang="0">
                  <a:pos x="60" y="283"/>
                </a:cxn>
                <a:cxn ang="0">
                  <a:pos x="42" y="235"/>
                </a:cxn>
                <a:cxn ang="0">
                  <a:pos x="24" y="187"/>
                </a:cxn>
                <a:cxn ang="0">
                  <a:pos x="6" y="139"/>
                </a:cxn>
                <a:cxn ang="0">
                  <a:pos x="0" y="96"/>
                </a:cxn>
              </a:cxnLst>
              <a:rect l="0" t="0" r="r" b="b"/>
              <a:pathLst>
                <a:path w="485" h="1130">
                  <a:moveTo>
                    <a:pt x="0" y="96"/>
                  </a:moveTo>
                  <a:lnTo>
                    <a:pt x="6" y="96"/>
                  </a:lnTo>
                  <a:lnTo>
                    <a:pt x="12" y="90"/>
                  </a:lnTo>
                  <a:lnTo>
                    <a:pt x="24" y="90"/>
                  </a:lnTo>
                  <a:lnTo>
                    <a:pt x="30" y="84"/>
                  </a:lnTo>
                  <a:lnTo>
                    <a:pt x="36" y="84"/>
                  </a:lnTo>
                  <a:lnTo>
                    <a:pt x="42" y="78"/>
                  </a:lnTo>
                  <a:lnTo>
                    <a:pt x="48" y="78"/>
                  </a:lnTo>
                  <a:lnTo>
                    <a:pt x="60" y="72"/>
                  </a:lnTo>
                  <a:lnTo>
                    <a:pt x="66" y="72"/>
                  </a:lnTo>
                  <a:lnTo>
                    <a:pt x="72" y="66"/>
                  </a:lnTo>
                  <a:lnTo>
                    <a:pt x="78" y="66"/>
                  </a:lnTo>
                  <a:lnTo>
                    <a:pt x="84" y="60"/>
                  </a:lnTo>
                  <a:lnTo>
                    <a:pt x="90" y="60"/>
                  </a:lnTo>
                  <a:lnTo>
                    <a:pt x="102" y="54"/>
                  </a:lnTo>
                  <a:lnTo>
                    <a:pt x="108" y="54"/>
                  </a:lnTo>
                  <a:lnTo>
                    <a:pt x="114" y="48"/>
                  </a:lnTo>
                  <a:lnTo>
                    <a:pt x="120" y="42"/>
                  </a:lnTo>
                  <a:lnTo>
                    <a:pt x="126" y="42"/>
                  </a:lnTo>
                  <a:lnTo>
                    <a:pt x="138" y="36"/>
                  </a:lnTo>
                  <a:lnTo>
                    <a:pt x="144" y="36"/>
                  </a:lnTo>
                  <a:lnTo>
                    <a:pt x="150" y="30"/>
                  </a:lnTo>
                  <a:lnTo>
                    <a:pt x="156" y="30"/>
                  </a:lnTo>
                  <a:lnTo>
                    <a:pt x="162" y="24"/>
                  </a:lnTo>
                  <a:lnTo>
                    <a:pt x="174" y="24"/>
                  </a:lnTo>
                  <a:lnTo>
                    <a:pt x="180" y="18"/>
                  </a:lnTo>
                  <a:lnTo>
                    <a:pt x="186" y="18"/>
                  </a:lnTo>
                  <a:lnTo>
                    <a:pt x="192" y="12"/>
                  </a:lnTo>
                  <a:lnTo>
                    <a:pt x="198" y="12"/>
                  </a:lnTo>
                  <a:lnTo>
                    <a:pt x="204" y="6"/>
                  </a:lnTo>
                  <a:lnTo>
                    <a:pt x="216" y="6"/>
                  </a:lnTo>
                  <a:lnTo>
                    <a:pt x="222" y="0"/>
                  </a:lnTo>
                  <a:lnTo>
                    <a:pt x="228" y="0"/>
                  </a:lnTo>
                  <a:lnTo>
                    <a:pt x="228" y="12"/>
                  </a:lnTo>
                  <a:lnTo>
                    <a:pt x="234" y="30"/>
                  </a:lnTo>
                  <a:lnTo>
                    <a:pt x="240" y="42"/>
                  </a:lnTo>
                  <a:lnTo>
                    <a:pt x="240" y="60"/>
                  </a:lnTo>
                  <a:lnTo>
                    <a:pt x="246" y="72"/>
                  </a:lnTo>
                  <a:lnTo>
                    <a:pt x="252" y="90"/>
                  </a:lnTo>
                  <a:lnTo>
                    <a:pt x="258" y="102"/>
                  </a:lnTo>
                  <a:lnTo>
                    <a:pt x="264" y="121"/>
                  </a:lnTo>
                  <a:lnTo>
                    <a:pt x="270" y="139"/>
                  </a:lnTo>
                  <a:lnTo>
                    <a:pt x="276" y="151"/>
                  </a:lnTo>
                  <a:lnTo>
                    <a:pt x="288" y="169"/>
                  </a:lnTo>
                  <a:lnTo>
                    <a:pt x="294" y="181"/>
                  </a:lnTo>
                  <a:lnTo>
                    <a:pt x="300" y="199"/>
                  </a:lnTo>
                  <a:lnTo>
                    <a:pt x="312" y="211"/>
                  </a:lnTo>
                  <a:lnTo>
                    <a:pt x="318" y="229"/>
                  </a:lnTo>
                  <a:lnTo>
                    <a:pt x="330" y="241"/>
                  </a:lnTo>
                  <a:lnTo>
                    <a:pt x="336" y="253"/>
                  </a:lnTo>
                  <a:lnTo>
                    <a:pt x="347" y="271"/>
                  </a:lnTo>
                  <a:lnTo>
                    <a:pt x="359" y="283"/>
                  </a:lnTo>
                  <a:lnTo>
                    <a:pt x="365" y="295"/>
                  </a:lnTo>
                  <a:lnTo>
                    <a:pt x="377" y="313"/>
                  </a:lnTo>
                  <a:lnTo>
                    <a:pt x="389" y="325"/>
                  </a:lnTo>
                  <a:lnTo>
                    <a:pt x="395" y="337"/>
                  </a:lnTo>
                  <a:lnTo>
                    <a:pt x="407" y="349"/>
                  </a:lnTo>
                  <a:lnTo>
                    <a:pt x="419" y="361"/>
                  </a:lnTo>
                  <a:lnTo>
                    <a:pt x="425" y="367"/>
                  </a:lnTo>
                  <a:lnTo>
                    <a:pt x="437" y="379"/>
                  </a:lnTo>
                  <a:lnTo>
                    <a:pt x="449" y="391"/>
                  </a:lnTo>
                  <a:lnTo>
                    <a:pt x="455" y="397"/>
                  </a:lnTo>
                  <a:lnTo>
                    <a:pt x="467" y="409"/>
                  </a:lnTo>
                  <a:lnTo>
                    <a:pt x="473" y="415"/>
                  </a:lnTo>
                  <a:lnTo>
                    <a:pt x="485" y="421"/>
                  </a:lnTo>
                  <a:lnTo>
                    <a:pt x="479" y="505"/>
                  </a:lnTo>
                  <a:lnTo>
                    <a:pt x="467" y="595"/>
                  </a:lnTo>
                  <a:lnTo>
                    <a:pt x="461" y="685"/>
                  </a:lnTo>
                  <a:lnTo>
                    <a:pt x="455" y="769"/>
                  </a:lnTo>
                  <a:lnTo>
                    <a:pt x="449" y="860"/>
                  </a:lnTo>
                  <a:lnTo>
                    <a:pt x="443" y="950"/>
                  </a:lnTo>
                  <a:lnTo>
                    <a:pt x="443" y="1040"/>
                  </a:lnTo>
                  <a:lnTo>
                    <a:pt x="437" y="1130"/>
                  </a:lnTo>
                  <a:lnTo>
                    <a:pt x="425" y="1130"/>
                  </a:lnTo>
                  <a:lnTo>
                    <a:pt x="419" y="1130"/>
                  </a:lnTo>
                  <a:lnTo>
                    <a:pt x="413" y="1130"/>
                  </a:lnTo>
                  <a:lnTo>
                    <a:pt x="401" y="1130"/>
                  </a:lnTo>
                  <a:lnTo>
                    <a:pt x="395" y="1130"/>
                  </a:lnTo>
                  <a:lnTo>
                    <a:pt x="389" y="1130"/>
                  </a:lnTo>
                  <a:lnTo>
                    <a:pt x="377" y="1130"/>
                  </a:lnTo>
                  <a:lnTo>
                    <a:pt x="371" y="1130"/>
                  </a:lnTo>
                  <a:lnTo>
                    <a:pt x="365" y="1130"/>
                  </a:lnTo>
                  <a:lnTo>
                    <a:pt x="353" y="1130"/>
                  </a:lnTo>
                  <a:lnTo>
                    <a:pt x="347" y="1130"/>
                  </a:lnTo>
                  <a:lnTo>
                    <a:pt x="341" y="1124"/>
                  </a:lnTo>
                  <a:lnTo>
                    <a:pt x="330" y="1124"/>
                  </a:lnTo>
                  <a:lnTo>
                    <a:pt x="324" y="1124"/>
                  </a:lnTo>
                  <a:lnTo>
                    <a:pt x="318" y="1124"/>
                  </a:lnTo>
                  <a:lnTo>
                    <a:pt x="306" y="1124"/>
                  </a:lnTo>
                  <a:lnTo>
                    <a:pt x="300" y="1124"/>
                  </a:lnTo>
                  <a:lnTo>
                    <a:pt x="294" y="1124"/>
                  </a:lnTo>
                  <a:lnTo>
                    <a:pt x="282" y="1118"/>
                  </a:lnTo>
                  <a:lnTo>
                    <a:pt x="276" y="1118"/>
                  </a:lnTo>
                  <a:lnTo>
                    <a:pt x="270" y="1118"/>
                  </a:lnTo>
                  <a:lnTo>
                    <a:pt x="258" y="1118"/>
                  </a:lnTo>
                  <a:lnTo>
                    <a:pt x="252" y="1118"/>
                  </a:lnTo>
                  <a:lnTo>
                    <a:pt x="240" y="1118"/>
                  </a:lnTo>
                  <a:lnTo>
                    <a:pt x="234" y="1112"/>
                  </a:lnTo>
                  <a:lnTo>
                    <a:pt x="228" y="1112"/>
                  </a:lnTo>
                  <a:lnTo>
                    <a:pt x="216" y="1112"/>
                  </a:lnTo>
                  <a:lnTo>
                    <a:pt x="210" y="1112"/>
                  </a:lnTo>
                  <a:lnTo>
                    <a:pt x="204" y="1112"/>
                  </a:lnTo>
                  <a:lnTo>
                    <a:pt x="192" y="1112"/>
                  </a:lnTo>
                  <a:lnTo>
                    <a:pt x="186" y="1106"/>
                  </a:lnTo>
                  <a:lnTo>
                    <a:pt x="180" y="1106"/>
                  </a:lnTo>
                  <a:lnTo>
                    <a:pt x="174" y="1070"/>
                  </a:lnTo>
                  <a:lnTo>
                    <a:pt x="168" y="1034"/>
                  </a:lnTo>
                  <a:lnTo>
                    <a:pt x="168" y="998"/>
                  </a:lnTo>
                  <a:lnTo>
                    <a:pt x="174" y="962"/>
                  </a:lnTo>
                  <a:lnTo>
                    <a:pt x="174" y="920"/>
                  </a:lnTo>
                  <a:lnTo>
                    <a:pt x="180" y="884"/>
                  </a:lnTo>
                  <a:lnTo>
                    <a:pt x="186" y="848"/>
                  </a:lnTo>
                  <a:lnTo>
                    <a:pt x="192" y="811"/>
                  </a:lnTo>
                  <a:lnTo>
                    <a:pt x="198" y="775"/>
                  </a:lnTo>
                  <a:lnTo>
                    <a:pt x="210" y="739"/>
                  </a:lnTo>
                  <a:lnTo>
                    <a:pt x="222" y="709"/>
                  </a:lnTo>
                  <a:lnTo>
                    <a:pt x="234" y="673"/>
                  </a:lnTo>
                  <a:lnTo>
                    <a:pt x="246" y="649"/>
                  </a:lnTo>
                  <a:lnTo>
                    <a:pt x="258" y="619"/>
                  </a:lnTo>
                  <a:lnTo>
                    <a:pt x="276" y="595"/>
                  </a:lnTo>
                  <a:lnTo>
                    <a:pt x="288" y="577"/>
                  </a:lnTo>
                  <a:lnTo>
                    <a:pt x="276" y="565"/>
                  </a:lnTo>
                  <a:lnTo>
                    <a:pt x="264" y="553"/>
                  </a:lnTo>
                  <a:lnTo>
                    <a:pt x="246" y="541"/>
                  </a:lnTo>
                  <a:lnTo>
                    <a:pt x="234" y="529"/>
                  </a:lnTo>
                  <a:lnTo>
                    <a:pt x="222" y="511"/>
                  </a:lnTo>
                  <a:lnTo>
                    <a:pt x="210" y="499"/>
                  </a:lnTo>
                  <a:lnTo>
                    <a:pt x="198" y="487"/>
                  </a:lnTo>
                  <a:lnTo>
                    <a:pt x="186" y="469"/>
                  </a:lnTo>
                  <a:lnTo>
                    <a:pt x="174" y="457"/>
                  </a:lnTo>
                  <a:lnTo>
                    <a:pt x="162" y="439"/>
                  </a:lnTo>
                  <a:lnTo>
                    <a:pt x="150" y="427"/>
                  </a:lnTo>
                  <a:lnTo>
                    <a:pt x="138" y="409"/>
                  </a:lnTo>
                  <a:lnTo>
                    <a:pt x="126" y="397"/>
                  </a:lnTo>
                  <a:lnTo>
                    <a:pt x="120" y="379"/>
                  </a:lnTo>
                  <a:lnTo>
                    <a:pt x="108" y="361"/>
                  </a:lnTo>
                  <a:lnTo>
                    <a:pt x="96" y="349"/>
                  </a:lnTo>
                  <a:lnTo>
                    <a:pt x="90" y="331"/>
                  </a:lnTo>
                  <a:lnTo>
                    <a:pt x="78" y="313"/>
                  </a:lnTo>
                  <a:lnTo>
                    <a:pt x="72" y="301"/>
                  </a:lnTo>
                  <a:lnTo>
                    <a:pt x="60" y="283"/>
                  </a:lnTo>
                  <a:lnTo>
                    <a:pt x="54" y="265"/>
                  </a:lnTo>
                  <a:lnTo>
                    <a:pt x="48" y="247"/>
                  </a:lnTo>
                  <a:lnTo>
                    <a:pt x="42" y="235"/>
                  </a:lnTo>
                  <a:lnTo>
                    <a:pt x="36" y="217"/>
                  </a:lnTo>
                  <a:lnTo>
                    <a:pt x="30" y="205"/>
                  </a:lnTo>
                  <a:lnTo>
                    <a:pt x="24" y="187"/>
                  </a:lnTo>
                  <a:lnTo>
                    <a:pt x="18" y="169"/>
                  </a:lnTo>
                  <a:lnTo>
                    <a:pt x="12" y="157"/>
                  </a:lnTo>
                  <a:lnTo>
                    <a:pt x="6" y="139"/>
                  </a:lnTo>
                  <a:lnTo>
                    <a:pt x="6" y="127"/>
                  </a:lnTo>
                  <a:lnTo>
                    <a:pt x="0" y="115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E6E6E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0" name="Line 46"/>
            <p:cNvSpPr>
              <a:spLocks noChangeShapeType="1"/>
            </p:cNvSpPr>
            <p:nvPr/>
          </p:nvSpPr>
          <p:spPr bwMode="auto">
            <a:xfrm flipH="1">
              <a:off x="1484" y="2329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 flipH="1">
              <a:off x="1478" y="2341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2" name="Line 48"/>
            <p:cNvSpPr>
              <a:spLocks noChangeShapeType="1"/>
            </p:cNvSpPr>
            <p:nvPr/>
          </p:nvSpPr>
          <p:spPr bwMode="auto">
            <a:xfrm flipH="1">
              <a:off x="1472" y="235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3" name="Line 49"/>
            <p:cNvSpPr>
              <a:spLocks noChangeShapeType="1"/>
            </p:cNvSpPr>
            <p:nvPr/>
          </p:nvSpPr>
          <p:spPr bwMode="auto">
            <a:xfrm flipH="1">
              <a:off x="1466" y="2365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4" name="Line 50"/>
            <p:cNvSpPr>
              <a:spLocks noChangeShapeType="1"/>
            </p:cNvSpPr>
            <p:nvPr/>
          </p:nvSpPr>
          <p:spPr bwMode="auto">
            <a:xfrm flipH="1">
              <a:off x="1460" y="237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5" name="Line 51"/>
            <p:cNvSpPr>
              <a:spLocks noChangeShapeType="1"/>
            </p:cNvSpPr>
            <p:nvPr/>
          </p:nvSpPr>
          <p:spPr bwMode="auto">
            <a:xfrm flipH="1">
              <a:off x="1454" y="2389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 flipH="1">
              <a:off x="1448" y="240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7" name="Line 53"/>
            <p:cNvSpPr>
              <a:spLocks noChangeShapeType="1"/>
            </p:cNvSpPr>
            <p:nvPr/>
          </p:nvSpPr>
          <p:spPr bwMode="auto">
            <a:xfrm flipH="1">
              <a:off x="1442" y="2419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8" name="Line 54"/>
            <p:cNvSpPr>
              <a:spLocks noChangeShapeType="1"/>
            </p:cNvSpPr>
            <p:nvPr/>
          </p:nvSpPr>
          <p:spPr bwMode="auto">
            <a:xfrm flipH="1">
              <a:off x="1436" y="2431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9" name="Line 55"/>
            <p:cNvSpPr>
              <a:spLocks noChangeShapeType="1"/>
            </p:cNvSpPr>
            <p:nvPr/>
          </p:nvSpPr>
          <p:spPr bwMode="auto">
            <a:xfrm flipH="1">
              <a:off x="1430" y="244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0" name="Line 56"/>
            <p:cNvSpPr>
              <a:spLocks noChangeShapeType="1"/>
            </p:cNvSpPr>
            <p:nvPr/>
          </p:nvSpPr>
          <p:spPr bwMode="auto">
            <a:xfrm flipH="1">
              <a:off x="1424" y="2455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1" name="Line 57"/>
            <p:cNvSpPr>
              <a:spLocks noChangeShapeType="1"/>
            </p:cNvSpPr>
            <p:nvPr/>
          </p:nvSpPr>
          <p:spPr bwMode="auto">
            <a:xfrm flipH="1">
              <a:off x="1418" y="247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2" name="Line 58"/>
            <p:cNvSpPr>
              <a:spLocks noChangeShapeType="1"/>
            </p:cNvSpPr>
            <p:nvPr/>
          </p:nvSpPr>
          <p:spPr bwMode="auto">
            <a:xfrm flipH="1">
              <a:off x="1412" y="2485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3" name="Line 59"/>
            <p:cNvSpPr>
              <a:spLocks noChangeShapeType="1"/>
            </p:cNvSpPr>
            <p:nvPr/>
          </p:nvSpPr>
          <p:spPr bwMode="auto">
            <a:xfrm flipH="1">
              <a:off x="1406" y="249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4" name="Line 60"/>
            <p:cNvSpPr>
              <a:spLocks noChangeShapeType="1"/>
            </p:cNvSpPr>
            <p:nvPr/>
          </p:nvSpPr>
          <p:spPr bwMode="auto">
            <a:xfrm flipH="1">
              <a:off x="1400" y="2509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5" name="Line 61"/>
            <p:cNvSpPr>
              <a:spLocks noChangeShapeType="1"/>
            </p:cNvSpPr>
            <p:nvPr/>
          </p:nvSpPr>
          <p:spPr bwMode="auto">
            <a:xfrm flipH="1">
              <a:off x="1394" y="252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6" name="Line 62"/>
            <p:cNvSpPr>
              <a:spLocks noChangeShapeType="1"/>
            </p:cNvSpPr>
            <p:nvPr/>
          </p:nvSpPr>
          <p:spPr bwMode="auto">
            <a:xfrm>
              <a:off x="1394" y="2539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7" name="Line 63"/>
            <p:cNvSpPr>
              <a:spLocks noChangeShapeType="1"/>
            </p:cNvSpPr>
            <p:nvPr/>
          </p:nvSpPr>
          <p:spPr bwMode="auto">
            <a:xfrm>
              <a:off x="1400" y="2545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8" name="Line 64"/>
            <p:cNvSpPr>
              <a:spLocks noChangeShapeType="1"/>
            </p:cNvSpPr>
            <p:nvPr/>
          </p:nvSpPr>
          <p:spPr bwMode="auto">
            <a:xfrm>
              <a:off x="1400" y="2557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9" name="Line 65"/>
            <p:cNvSpPr>
              <a:spLocks noChangeShapeType="1"/>
            </p:cNvSpPr>
            <p:nvPr/>
          </p:nvSpPr>
          <p:spPr bwMode="auto">
            <a:xfrm>
              <a:off x="1406" y="2563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0" name="Line 66"/>
            <p:cNvSpPr>
              <a:spLocks noChangeShapeType="1"/>
            </p:cNvSpPr>
            <p:nvPr/>
          </p:nvSpPr>
          <p:spPr bwMode="auto">
            <a:xfrm>
              <a:off x="1412" y="2569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1" name="Line 67"/>
            <p:cNvSpPr>
              <a:spLocks noChangeShapeType="1"/>
            </p:cNvSpPr>
            <p:nvPr/>
          </p:nvSpPr>
          <p:spPr bwMode="auto">
            <a:xfrm>
              <a:off x="1418" y="2575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2" name="Line 68"/>
            <p:cNvSpPr>
              <a:spLocks noChangeShapeType="1"/>
            </p:cNvSpPr>
            <p:nvPr/>
          </p:nvSpPr>
          <p:spPr bwMode="auto">
            <a:xfrm>
              <a:off x="1424" y="2581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3" name="Line 69"/>
            <p:cNvSpPr>
              <a:spLocks noChangeShapeType="1"/>
            </p:cNvSpPr>
            <p:nvPr/>
          </p:nvSpPr>
          <p:spPr bwMode="auto">
            <a:xfrm>
              <a:off x="1430" y="2587"/>
              <a:ext cx="12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4" name="Line 70"/>
            <p:cNvSpPr>
              <a:spLocks noChangeShapeType="1"/>
            </p:cNvSpPr>
            <p:nvPr/>
          </p:nvSpPr>
          <p:spPr bwMode="auto">
            <a:xfrm flipH="1">
              <a:off x="1436" y="259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5" name="Line 71"/>
            <p:cNvSpPr>
              <a:spLocks noChangeShapeType="1"/>
            </p:cNvSpPr>
            <p:nvPr/>
          </p:nvSpPr>
          <p:spPr bwMode="auto">
            <a:xfrm flipH="1">
              <a:off x="1424" y="2599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6" name="Line 72"/>
            <p:cNvSpPr>
              <a:spLocks noChangeShapeType="1"/>
            </p:cNvSpPr>
            <p:nvPr/>
          </p:nvSpPr>
          <p:spPr bwMode="auto">
            <a:xfrm flipH="1">
              <a:off x="1418" y="260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7" name="Line 73"/>
            <p:cNvSpPr>
              <a:spLocks noChangeShapeType="1"/>
            </p:cNvSpPr>
            <p:nvPr/>
          </p:nvSpPr>
          <p:spPr bwMode="auto">
            <a:xfrm flipH="1">
              <a:off x="1412" y="2605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8" name="Line 74"/>
            <p:cNvSpPr>
              <a:spLocks noChangeShapeType="1"/>
            </p:cNvSpPr>
            <p:nvPr/>
          </p:nvSpPr>
          <p:spPr bwMode="auto">
            <a:xfrm flipH="1">
              <a:off x="1406" y="261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9" name="Line 75"/>
            <p:cNvSpPr>
              <a:spLocks noChangeShapeType="1"/>
            </p:cNvSpPr>
            <p:nvPr/>
          </p:nvSpPr>
          <p:spPr bwMode="auto">
            <a:xfrm flipH="1">
              <a:off x="1400" y="2611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0" name="Line 76"/>
            <p:cNvSpPr>
              <a:spLocks noChangeShapeType="1"/>
            </p:cNvSpPr>
            <p:nvPr/>
          </p:nvSpPr>
          <p:spPr bwMode="auto">
            <a:xfrm flipH="1">
              <a:off x="1394" y="2617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1" name="Line 77"/>
            <p:cNvSpPr>
              <a:spLocks noChangeShapeType="1"/>
            </p:cNvSpPr>
            <p:nvPr/>
          </p:nvSpPr>
          <p:spPr bwMode="auto">
            <a:xfrm flipH="1">
              <a:off x="1388" y="2617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2" name="Line 78"/>
            <p:cNvSpPr>
              <a:spLocks noChangeShapeType="1"/>
            </p:cNvSpPr>
            <p:nvPr/>
          </p:nvSpPr>
          <p:spPr bwMode="auto">
            <a:xfrm>
              <a:off x="1388" y="2623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3" name="Line 79"/>
            <p:cNvSpPr>
              <a:spLocks noChangeShapeType="1"/>
            </p:cNvSpPr>
            <p:nvPr/>
          </p:nvSpPr>
          <p:spPr bwMode="auto">
            <a:xfrm>
              <a:off x="1388" y="2641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4" name="Line 80"/>
            <p:cNvSpPr>
              <a:spLocks noChangeShapeType="1"/>
            </p:cNvSpPr>
            <p:nvPr/>
          </p:nvSpPr>
          <p:spPr bwMode="auto">
            <a:xfrm>
              <a:off x="1394" y="2653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5" name="Line 81"/>
            <p:cNvSpPr>
              <a:spLocks noChangeShapeType="1"/>
            </p:cNvSpPr>
            <p:nvPr/>
          </p:nvSpPr>
          <p:spPr bwMode="auto">
            <a:xfrm>
              <a:off x="1394" y="2671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6" name="Line 82"/>
            <p:cNvSpPr>
              <a:spLocks noChangeShapeType="1"/>
            </p:cNvSpPr>
            <p:nvPr/>
          </p:nvSpPr>
          <p:spPr bwMode="auto">
            <a:xfrm>
              <a:off x="1394" y="2683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7" name="Line 83"/>
            <p:cNvSpPr>
              <a:spLocks noChangeShapeType="1"/>
            </p:cNvSpPr>
            <p:nvPr/>
          </p:nvSpPr>
          <p:spPr bwMode="auto">
            <a:xfrm>
              <a:off x="1400" y="2701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8" name="Line 84"/>
            <p:cNvSpPr>
              <a:spLocks noChangeShapeType="1"/>
            </p:cNvSpPr>
            <p:nvPr/>
          </p:nvSpPr>
          <p:spPr bwMode="auto">
            <a:xfrm>
              <a:off x="1400" y="2713"/>
              <a:ext cx="6" cy="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9" name="Line 85"/>
            <p:cNvSpPr>
              <a:spLocks noChangeShapeType="1"/>
            </p:cNvSpPr>
            <p:nvPr/>
          </p:nvSpPr>
          <p:spPr bwMode="auto">
            <a:xfrm>
              <a:off x="1406" y="2732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0" name="Line 86"/>
            <p:cNvSpPr>
              <a:spLocks noChangeShapeType="1"/>
            </p:cNvSpPr>
            <p:nvPr/>
          </p:nvSpPr>
          <p:spPr bwMode="auto">
            <a:xfrm>
              <a:off x="1412" y="2744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1" name="Line 87"/>
            <p:cNvSpPr>
              <a:spLocks noChangeShapeType="1"/>
            </p:cNvSpPr>
            <p:nvPr/>
          </p:nvSpPr>
          <p:spPr bwMode="auto">
            <a:xfrm>
              <a:off x="1418" y="2756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2" name="Line 88"/>
            <p:cNvSpPr>
              <a:spLocks noChangeShapeType="1"/>
            </p:cNvSpPr>
            <p:nvPr/>
          </p:nvSpPr>
          <p:spPr bwMode="auto">
            <a:xfrm>
              <a:off x="1424" y="2768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3" name="Line 89"/>
            <p:cNvSpPr>
              <a:spLocks noChangeShapeType="1"/>
            </p:cNvSpPr>
            <p:nvPr/>
          </p:nvSpPr>
          <p:spPr bwMode="auto">
            <a:xfrm>
              <a:off x="1430" y="2786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4" name="Line 90"/>
            <p:cNvSpPr>
              <a:spLocks noChangeShapeType="1"/>
            </p:cNvSpPr>
            <p:nvPr/>
          </p:nvSpPr>
          <p:spPr bwMode="auto">
            <a:xfrm>
              <a:off x="1436" y="2798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5" name="Line 91"/>
            <p:cNvSpPr>
              <a:spLocks noChangeShapeType="1"/>
            </p:cNvSpPr>
            <p:nvPr/>
          </p:nvSpPr>
          <p:spPr bwMode="auto">
            <a:xfrm>
              <a:off x="1442" y="2816"/>
              <a:ext cx="12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6" name="Line 92"/>
            <p:cNvSpPr>
              <a:spLocks noChangeShapeType="1"/>
            </p:cNvSpPr>
            <p:nvPr/>
          </p:nvSpPr>
          <p:spPr bwMode="auto">
            <a:xfrm>
              <a:off x="1454" y="2828"/>
              <a:ext cx="12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7" name="Line 93"/>
            <p:cNvSpPr>
              <a:spLocks noChangeShapeType="1"/>
            </p:cNvSpPr>
            <p:nvPr/>
          </p:nvSpPr>
          <p:spPr bwMode="auto">
            <a:xfrm>
              <a:off x="1466" y="2846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8" name="Freeform 94"/>
            <p:cNvSpPr>
              <a:spLocks/>
            </p:cNvSpPr>
            <p:nvPr/>
          </p:nvSpPr>
          <p:spPr bwMode="auto">
            <a:xfrm>
              <a:off x="1598" y="1878"/>
              <a:ext cx="497" cy="1172"/>
            </a:xfrm>
            <a:custGeom>
              <a:avLst/>
              <a:gdLst/>
              <a:ahLst/>
              <a:cxnLst>
                <a:cxn ang="0">
                  <a:pos x="12" y="415"/>
                </a:cxn>
                <a:cxn ang="0">
                  <a:pos x="18" y="415"/>
                </a:cxn>
                <a:cxn ang="0">
                  <a:pos x="30" y="415"/>
                </a:cxn>
                <a:cxn ang="0">
                  <a:pos x="42" y="415"/>
                </a:cxn>
                <a:cxn ang="0">
                  <a:pos x="48" y="415"/>
                </a:cxn>
                <a:cxn ang="0">
                  <a:pos x="60" y="421"/>
                </a:cxn>
                <a:cxn ang="0">
                  <a:pos x="66" y="427"/>
                </a:cxn>
                <a:cxn ang="0">
                  <a:pos x="72" y="433"/>
                </a:cxn>
                <a:cxn ang="0">
                  <a:pos x="84" y="439"/>
                </a:cxn>
                <a:cxn ang="0">
                  <a:pos x="96" y="439"/>
                </a:cxn>
                <a:cxn ang="0">
                  <a:pos x="108" y="439"/>
                </a:cxn>
                <a:cxn ang="0">
                  <a:pos x="126" y="439"/>
                </a:cxn>
                <a:cxn ang="0">
                  <a:pos x="138" y="439"/>
                </a:cxn>
                <a:cxn ang="0">
                  <a:pos x="155" y="409"/>
                </a:cxn>
                <a:cxn ang="0">
                  <a:pos x="191" y="337"/>
                </a:cxn>
                <a:cxn ang="0">
                  <a:pos x="221" y="259"/>
                </a:cxn>
                <a:cxn ang="0">
                  <a:pos x="245" y="175"/>
                </a:cxn>
                <a:cxn ang="0">
                  <a:pos x="257" y="90"/>
                </a:cxn>
                <a:cxn ang="0">
                  <a:pos x="275" y="0"/>
                </a:cxn>
                <a:cxn ang="0">
                  <a:pos x="293" y="18"/>
                </a:cxn>
                <a:cxn ang="0">
                  <a:pos x="311" y="30"/>
                </a:cxn>
                <a:cxn ang="0">
                  <a:pos x="329" y="36"/>
                </a:cxn>
                <a:cxn ang="0">
                  <a:pos x="353" y="48"/>
                </a:cxn>
                <a:cxn ang="0">
                  <a:pos x="371" y="54"/>
                </a:cxn>
                <a:cxn ang="0">
                  <a:pos x="395" y="60"/>
                </a:cxn>
                <a:cxn ang="0">
                  <a:pos x="419" y="66"/>
                </a:cxn>
                <a:cxn ang="0">
                  <a:pos x="437" y="72"/>
                </a:cxn>
                <a:cxn ang="0">
                  <a:pos x="461" y="72"/>
                </a:cxn>
                <a:cxn ang="0">
                  <a:pos x="479" y="72"/>
                </a:cxn>
                <a:cxn ang="0">
                  <a:pos x="491" y="108"/>
                </a:cxn>
                <a:cxn ang="0">
                  <a:pos x="467" y="217"/>
                </a:cxn>
                <a:cxn ang="0">
                  <a:pos x="437" y="325"/>
                </a:cxn>
                <a:cxn ang="0">
                  <a:pos x="395" y="433"/>
                </a:cxn>
                <a:cxn ang="0">
                  <a:pos x="347" y="535"/>
                </a:cxn>
                <a:cxn ang="0">
                  <a:pos x="287" y="631"/>
                </a:cxn>
                <a:cxn ang="0">
                  <a:pos x="323" y="697"/>
                </a:cxn>
                <a:cxn ang="0">
                  <a:pos x="347" y="787"/>
                </a:cxn>
                <a:cxn ang="0">
                  <a:pos x="359" y="890"/>
                </a:cxn>
                <a:cxn ang="0">
                  <a:pos x="359" y="998"/>
                </a:cxn>
                <a:cxn ang="0">
                  <a:pos x="335" y="1112"/>
                </a:cxn>
                <a:cxn ang="0">
                  <a:pos x="305" y="1154"/>
                </a:cxn>
                <a:cxn ang="0">
                  <a:pos x="281" y="1160"/>
                </a:cxn>
                <a:cxn ang="0">
                  <a:pos x="257" y="1166"/>
                </a:cxn>
                <a:cxn ang="0">
                  <a:pos x="233" y="1166"/>
                </a:cxn>
                <a:cxn ang="0">
                  <a:pos x="209" y="1172"/>
                </a:cxn>
                <a:cxn ang="0">
                  <a:pos x="185" y="1172"/>
                </a:cxn>
                <a:cxn ang="0">
                  <a:pos x="161" y="1172"/>
                </a:cxn>
                <a:cxn ang="0">
                  <a:pos x="138" y="1172"/>
                </a:cxn>
                <a:cxn ang="0">
                  <a:pos x="114" y="1172"/>
                </a:cxn>
                <a:cxn ang="0">
                  <a:pos x="90" y="1172"/>
                </a:cxn>
                <a:cxn ang="0">
                  <a:pos x="66" y="1172"/>
                </a:cxn>
                <a:cxn ang="0">
                  <a:pos x="72" y="1010"/>
                </a:cxn>
                <a:cxn ang="0">
                  <a:pos x="72" y="847"/>
                </a:cxn>
                <a:cxn ang="0">
                  <a:pos x="60" y="697"/>
                </a:cxn>
                <a:cxn ang="0">
                  <a:pos x="42" y="565"/>
                </a:cxn>
                <a:cxn ang="0">
                  <a:pos x="12" y="445"/>
                </a:cxn>
              </a:cxnLst>
              <a:rect l="0" t="0" r="r" b="b"/>
              <a:pathLst>
                <a:path w="497" h="1172">
                  <a:moveTo>
                    <a:pt x="0" y="415"/>
                  </a:moveTo>
                  <a:lnTo>
                    <a:pt x="6" y="415"/>
                  </a:lnTo>
                  <a:lnTo>
                    <a:pt x="12" y="415"/>
                  </a:lnTo>
                  <a:lnTo>
                    <a:pt x="12" y="415"/>
                  </a:lnTo>
                  <a:lnTo>
                    <a:pt x="18" y="415"/>
                  </a:lnTo>
                  <a:lnTo>
                    <a:pt x="18" y="415"/>
                  </a:lnTo>
                  <a:lnTo>
                    <a:pt x="24" y="415"/>
                  </a:lnTo>
                  <a:lnTo>
                    <a:pt x="24" y="415"/>
                  </a:lnTo>
                  <a:lnTo>
                    <a:pt x="30" y="415"/>
                  </a:lnTo>
                  <a:lnTo>
                    <a:pt x="30" y="415"/>
                  </a:lnTo>
                  <a:lnTo>
                    <a:pt x="36" y="415"/>
                  </a:lnTo>
                  <a:lnTo>
                    <a:pt x="42" y="415"/>
                  </a:lnTo>
                  <a:lnTo>
                    <a:pt x="42" y="415"/>
                  </a:lnTo>
                  <a:lnTo>
                    <a:pt x="48" y="415"/>
                  </a:lnTo>
                  <a:lnTo>
                    <a:pt x="48" y="415"/>
                  </a:lnTo>
                  <a:lnTo>
                    <a:pt x="54" y="421"/>
                  </a:lnTo>
                  <a:lnTo>
                    <a:pt x="60" y="421"/>
                  </a:lnTo>
                  <a:lnTo>
                    <a:pt x="60" y="421"/>
                  </a:lnTo>
                  <a:lnTo>
                    <a:pt x="60" y="421"/>
                  </a:lnTo>
                  <a:lnTo>
                    <a:pt x="66" y="427"/>
                  </a:lnTo>
                  <a:lnTo>
                    <a:pt x="66" y="427"/>
                  </a:lnTo>
                  <a:lnTo>
                    <a:pt x="66" y="433"/>
                  </a:lnTo>
                  <a:lnTo>
                    <a:pt x="72" y="433"/>
                  </a:lnTo>
                  <a:lnTo>
                    <a:pt x="72" y="433"/>
                  </a:lnTo>
                  <a:lnTo>
                    <a:pt x="78" y="439"/>
                  </a:lnTo>
                  <a:lnTo>
                    <a:pt x="78" y="439"/>
                  </a:lnTo>
                  <a:lnTo>
                    <a:pt x="84" y="439"/>
                  </a:lnTo>
                  <a:lnTo>
                    <a:pt x="90" y="439"/>
                  </a:lnTo>
                  <a:lnTo>
                    <a:pt x="90" y="439"/>
                  </a:lnTo>
                  <a:lnTo>
                    <a:pt x="96" y="439"/>
                  </a:lnTo>
                  <a:lnTo>
                    <a:pt x="102" y="439"/>
                  </a:lnTo>
                  <a:lnTo>
                    <a:pt x="108" y="439"/>
                  </a:lnTo>
                  <a:lnTo>
                    <a:pt x="108" y="439"/>
                  </a:lnTo>
                  <a:lnTo>
                    <a:pt x="114" y="439"/>
                  </a:lnTo>
                  <a:lnTo>
                    <a:pt x="120" y="439"/>
                  </a:lnTo>
                  <a:lnTo>
                    <a:pt x="126" y="439"/>
                  </a:lnTo>
                  <a:lnTo>
                    <a:pt x="126" y="439"/>
                  </a:lnTo>
                  <a:lnTo>
                    <a:pt x="132" y="439"/>
                  </a:lnTo>
                  <a:lnTo>
                    <a:pt x="138" y="439"/>
                  </a:lnTo>
                  <a:lnTo>
                    <a:pt x="138" y="439"/>
                  </a:lnTo>
                  <a:lnTo>
                    <a:pt x="143" y="439"/>
                  </a:lnTo>
                  <a:lnTo>
                    <a:pt x="155" y="409"/>
                  </a:lnTo>
                  <a:lnTo>
                    <a:pt x="167" y="385"/>
                  </a:lnTo>
                  <a:lnTo>
                    <a:pt x="179" y="361"/>
                  </a:lnTo>
                  <a:lnTo>
                    <a:pt x="191" y="337"/>
                  </a:lnTo>
                  <a:lnTo>
                    <a:pt x="203" y="307"/>
                  </a:lnTo>
                  <a:lnTo>
                    <a:pt x="215" y="283"/>
                  </a:lnTo>
                  <a:lnTo>
                    <a:pt x="221" y="259"/>
                  </a:lnTo>
                  <a:lnTo>
                    <a:pt x="227" y="229"/>
                  </a:lnTo>
                  <a:lnTo>
                    <a:pt x="239" y="205"/>
                  </a:lnTo>
                  <a:lnTo>
                    <a:pt x="245" y="175"/>
                  </a:lnTo>
                  <a:lnTo>
                    <a:pt x="251" y="145"/>
                  </a:lnTo>
                  <a:lnTo>
                    <a:pt x="257" y="120"/>
                  </a:lnTo>
                  <a:lnTo>
                    <a:pt x="257" y="90"/>
                  </a:lnTo>
                  <a:lnTo>
                    <a:pt x="263" y="60"/>
                  </a:lnTo>
                  <a:lnTo>
                    <a:pt x="269" y="30"/>
                  </a:lnTo>
                  <a:lnTo>
                    <a:pt x="275" y="0"/>
                  </a:lnTo>
                  <a:lnTo>
                    <a:pt x="281" y="6"/>
                  </a:lnTo>
                  <a:lnTo>
                    <a:pt x="287" y="12"/>
                  </a:lnTo>
                  <a:lnTo>
                    <a:pt x="293" y="18"/>
                  </a:lnTo>
                  <a:lnTo>
                    <a:pt x="299" y="18"/>
                  </a:lnTo>
                  <a:lnTo>
                    <a:pt x="305" y="24"/>
                  </a:lnTo>
                  <a:lnTo>
                    <a:pt x="311" y="30"/>
                  </a:lnTo>
                  <a:lnTo>
                    <a:pt x="317" y="30"/>
                  </a:lnTo>
                  <a:lnTo>
                    <a:pt x="323" y="36"/>
                  </a:lnTo>
                  <a:lnTo>
                    <a:pt x="329" y="36"/>
                  </a:lnTo>
                  <a:lnTo>
                    <a:pt x="335" y="42"/>
                  </a:lnTo>
                  <a:lnTo>
                    <a:pt x="341" y="42"/>
                  </a:lnTo>
                  <a:lnTo>
                    <a:pt x="353" y="48"/>
                  </a:lnTo>
                  <a:lnTo>
                    <a:pt x="359" y="48"/>
                  </a:lnTo>
                  <a:lnTo>
                    <a:pt x="365" y="54"/>
                  </a:lnTo>
                  <a:lnTo>
                    <a:pt x="371" y="54"/>
                  </a:lnTo>
                  <a:lnTo>
                    <a:pt x="377" y="60"/>
                  </a:lnTo>
                  <a:lnTo>
                    <a:pt x="389" y="60"/>
                  </a:lnTo>
                  <a:lnTo>
                    <a:pt x="395" y="60"/>
                  </a:lnTo>
                  <a:lnTo>
                    <a:pt x="401" y="66"/>
                  </a:lnTo>
                  <a:lnTo>
                    <a:pt x="407" y="66"/>
                  </a:lnTo>
                  <a:lnTo>
                    <a:pt x="419" y="66"/>
                  </a:lnTo>
                  <a:lnTo>
                    <a:pt x="425" y="66"/>
                  </a:lnTo>
                  <a:lnTo>
                    <a:pt x="431" y="72"/>
                  </a:lnTo>
                  <a:lnTo>
                    <a:pt x="437" y="72"/>
                  </a:lnTo>
                  <a:lnTo>
                    <a:pt x="443" y="72"/>
                  </a:lnTo>
                  <a:lnTo>
                    <a:pt x="455" y="72"/>
                  </a:lnTo>
                  <a:lnTo>
                    <a:pt x="461" y="72"/>
                  </a:lnTo>
                  <a:lnTo>
                    <a:pt x="467" y="72"/>
                  </a:lnTo>
                  <a:lnTo>
                    <a:pt x="473" y="72"/>
                  </a:lnTo>
                  <a:lnTo>
                    <a:pt x="479" y="72"/>
                  </a:lnTo>
                  <a:lnTo>
                    <a:pt x="485" y="72"/>
                  </a:lnTo>
                  <a:lnTo>
                    <a:pt x="497" y="72"/>
                  </a:lnTo>
                  <a:lnTo>
                    <a:pt x="491" y="108"/>
                  </a:lnTo>
                  <a:lnTo>
                    <a:pt x="485" y="145"/>
                  </a:lnTo>
                  <a:lnTo>
                    <a:pt x="479" y="181"/>
                  </a:lnTo>
                  <a:lnTo>
                    <a:pt x="467" y="217"/>
                  </a:lnTo>
                  <a:lnTo>
                    <a:pt x="461" y="253"/>
                  </a:lnTo>
                  <a:lnTo>
                    <a:pt x="449" y="289"/>
                  </a:lnTo>
                  <a:lnTo>
                    <a:pt x="437" y="325"/>
                  </a:lnTo>
                  <a:lnTo>
                    <a:pt x="425" y="361"/>
                  </a:lnTo>
                  <a:lnTo>
                    <a:pt x="413" y="397"/>
                  </a:lnTo>
                  <a:lnTo>
                    <a:pt x="395" y="433"/>
                  </a:lnTo>
                  <a:lnTo>
                    <a:pt x="383" y="469"/>
                  </a:lnTo>
                  <a:lnTo>
                    <a:pt x="365" y="499"/>
                  </a:lnTo>
                  <a:lnTo>
                    <a:pt x="347" y="535"/>
                  </a:lnTo>
                  <a:lnTo>
                    <a:pt x="329" y="565"/>
                  </a:lnTo>
                  <a:lnTo>
                    <a:pt x="311" y="601"/>
                  </a:lnTo>
                  <a:lnTo>
                    <a:pt x="287" y="631"/>
                  </a:lnTo>
                  <a:lnTo>
                    <a:pt x="299" y="649"/>
                  </a:lnTo>
                  <a:lnTo>
                    <a:pt x="311" y="673"/>
                  </a:lnTo>
                  <a:lnTo>
                    <a:pt x="323" y="697"/>
                  </a:lnTo>
                  <a:lnTo>
                    <a:pt x="329" y="727"/>
                  </a:lnTo>
                  <a:lnTo>
                    <a:pt x="341" y="757"/>
                  </a:lnTo>
                  <a:lnTo>
                    <a:pt x="347" y="787"/>
                  </a:lnTo>
                  <a:lnTo>
                    <a:pt x="353" y="823"/>
                  </a:lnTo>
                  <a:lnTo>
                    <a:pt x="359" y="854"/>
                  </a:lnTo>
                  <a:lnTo>
                    <a:pt x="359" y="890"/>
                  </a:lnTo>
                  <a:lnTo>
                    <a:pt x="359" y="926"/>
                  </a:lnTo>
                  <a:lnTo>
                    <a:pt x="359" y="962"/>
                  </a:lnTo>
                  <a:lnTo>
                    <a:pt x="359" y="998"/>
                  </a:lnTo>
                  <a:lnTo>
                    <a:pt x="353" y="1040"/>
                  </a:lnTo>
                  <a:lnTo>
                    <a:pt x="341" y="1076"/>
                  </a:lnTo>
                  <a:lnTo>
                    <a:pt x="335" y="1112"/>
                  </a:lnTo>
                  <a:lnTo>
                    <a:pt x="317" y="1154"/>
                  </a:lnTo>
                  <a:lnTo>
                    <a:pt x="311" y="1154"/>
                  </a:lnTo>
                  <a:lnTo>
                    <a:pt x="305" y="1154"/>
                  </a:lnTo>
                  <a:lnTo>
                    <a:pt x="299" y="1160"/>
                  </a:lnTo>
                  <a:lnTo>
                    <a:pt x="293" y="1160"/>
                  </a:lnTo>
                  <a:lnTo>
                    <a:pt x="281" y="1160"/>
                  </a:lnTo>
                  <a:lnTo>
                    <a:pt x="275" y="1160"/>
                  </a:lnTo>
                  <a:lnTo>
                    <a:pt x="269" y="1166"/>
                  </a:lnTo>
                  <a:lnTo>
                    <a:pt x="257" y="1166"/>
                  </a:lnTo>
                  <a:lnTo>
                    <a:pt x="251" y="1166"/>
                  </a:lnTo>
                  <a:lnTo>
                    <a:pt x="245" y="1166"/>
                  </a:lnTo>
                  <a:lnTo>
                    <a:pt x="233" y="1166"/>
                  </a:lnTo>
                  <a:lnTo>
                    <a:pt x="227" y="1166"/>
                  </a:lnTo>
                  <a:lnTo>
                    <a:pt x="221" y="1172"/>
                  </a:lnTo>
                  <a:lnTo>
                    <a:pt x="209" y="1172"/>
                  </a:lnTo>
                  <a:lnTo>
                    <a:pt x="203" y="1172"/>
                  </a:lnTo>
                  <a:lnTo>
                    <a:pt x="197" y="1172"/>
                  </a:lnTo>
                  <a:lnTo>
                    <a:pt x="185" y="1172"/>
                  </a:lnTo>
                  <a:lnTo>
                    <a:pt x="179" y="1172"/>
                  </a:lnTo>
                  <a:lnTo>
                    <a:pt x="173" y="1172"/>
                  </a:lnTo>
                  <a:lnTo>
                    <a:pt x="161" y="1172"/>
                  </a:lnTo>
                  <a:lnTo>
                    <a:pt x="155" y="1172"/>
                  </a:lnTo>
                  <a:lnTo>
                    <a:pt x="143" y="1172"/>
                  </a:lnTo>
                  <a:lnTo>
                    <a:pt x="138" y="1172"/>
                  </a:lnTo>
                  <a:lnTo>
                    <a:pt x="132" y="1172"/>
                  </a:lnTo>
                  <a:lnTo>
                    <a:pt x="120" y="1172"/>
                  </a:lnTo>
                  <a:lnTo>
                    <a:pt x="114" y="1172"/>
                  </a:lnTo>
                  <a:lnTo>
                    <a:pt x="108" y="1172"/>
                  </a:lnTo>
                  <a:lnTo>
                    <a:pt x="96" y="1172"/>
                  </a:lnTo>
                  <a:lnTo>
                    <a:pt x="90" y="1172"/>
                  </a:lnTo>
                  <a:lnTo>
                    <a:pt x="84" y="1172"/>
                  </a:lnTo>
                  <a:lnTo>
                    <a:pt x="72" y="1172"/>
                  </a:lnTo>
                  <a:lnTo>
                    <a:pt x="66" y="1172"/>
                  </a:lnTo>
                  <a:lnTo>
                    <a:pt x="72" y="1118"/>
                  </a:lnTo>
                  <a:lnTo>
                    <a:pt x="72" y="1064"/>
                  </a:lnTo>
                  <a:lnTo>
                    <a:pt x="72" y="1010"/>
                  </a:lnTo>
                  <a:lnTo>
                    <a:pt x="72" y="956"/>
                  </a:lnTo>
                  <a:lnTo>
                    <a:pt x="72" y="902"/>
                  </a:lnTo>
                  <a:lnTo>
                    <a:pt x="72" y="847"/>
                  </a:lnTo>
                  <a:lnTo>
                    <a:pt x="66" y="799"/>
                  </a:lnTo>
                  <a:lnTo>
                    <a:pt x="66" y="745"/>
                  </a:lnTo>
                  <a:lnTo>
                    <a:pt x="60" y="697"/>
                  </a:lnTo>
                  <a:lnTo>
                    <a:pt x="54" y="649"/>
                  </a:lnTo>
                  <a:lnTo>
                    <a:pt x="48" y="607"/>
                  </a:lnTo>
                  <a:lnTo>
                    <a:pt x="42" y="565"/>
                  </a:lnTo>
                  <a:lnTo>
                    <a:pt x="30" y="523"/>
                  </a:lnTo>
                  <a:lnTo>
                    <a:pt x="24" y="481"/>
                  </a:lnTo>
                  <a:lnTo>
                    <a:pt x="12" y="445"/>
                  </a:lnTo>
                  <a:lnTo>
                    <a:pt x="0" y="415"/>
                  </a:lnTo>
                  <a:close/>
                </a:path>
              </a:pathLst>
            </a:custGeom>
            <a:solidFill>
              <a:srgbClr val="E6E6E6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9" name="Line 95"/>
            <p:cNvSpPr>
              <a:spLocks noChangeShapeType="1"/>
            </p:cNvSpPr>
            <p:nvPr/>
          </p:nvSpPr>
          <p:spPr bwMode="auto">
            <a:xfrm flipV="1">
              <a:off x="1706" y="2822"/>
              <a:ext cx="12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0" name="Line 96"/>
            <p:cNvSpPr>
              <a:spLocks noChangeShapeType="1"/>
            </p:cNvSpPr>
            <p:nvPr/>
          </p:nvSpPr>
          <p:spPr bwMode="auto">
            <a:xfrm flipV="1">
              <a:off x="1718" y="2804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1" name="Line 97"/>
            <p:cNvSpPr>
              <a:spLocks noChangeShapeType="1"/>
            </p:cNvSpPr>
            <p:nvPr/>
          </p:nvSpPr>
          <p:spPr bwMode="auto">
            <a:xfrm flipV="1">
              <a:off x="1724" y="2786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2" name="Line 98"/>
            <p:cNvSpPr>
              <a:spLocks noChangeShapeType="1"/>
            </p:cNvSpPr>
            <p:nvPr/>
          </p:nvSpPr>
          <p:spPr bwMode="auto">
            <a:xfrm flipV="1">
              <a:off x="1730" y="2768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3" name="Line 99"/>
            <p:cNvSpPr>
              <a:spLocks noChangeShapeType="1"/>
            </p:cNvSpPr>
            <p:nvPr/>
          </p:nvSpPr>
          <p:spPr bwMode="auto">
            <a:xfrm flipV="1">
              <a:off x="1736" y="2750"/>
              <a:ext cx="5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4" name="Line 100"/>
            <p:cNvSpPr>
              <a:spLocks noChangeShapeType="1"/>
            </p:cNvSpPr>
            <p:nvPr/>
          </p:nvSpPr>
          <p:spPr bwMode="auto">
            <a:xfrm flipV="1">
              <a:off x="1741" y="2732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5" name="Line 101"/>
            <p:cNvSpPr>
              <a:spLocks noChangeShapeType="1"/>
            </p:cNvSpPr>
            <p:nvPr/>
          </p:nvSpPr>
          <p:spPr bwMode="auto">
            <a:xfrm flipV="1">
              <a:off x="1747" y="2713"/>
              <a:ext cx="6" cy="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6" name="Line 102"/>
            <p:cNvSpPr>
              <a:spLocks noChangeShapeType="1"/>
            </p:cNvSpPr>
            <p:nvPr/>
          </p:nvSpPr>
          <p:spPr bwMode="auto">
            <a:xfrm flipV="1">
              <a:off x="1753" y="2695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7" name="Line 103"/>
            <p:cNvSpPr>
              <a:spLocks noChangeShapeType="1"/>
            </p:cNvSpPr>
            <p:nvPr/>
          </p:nvSpPr>
          <p:spPr bwMode="auto">
            <a:xfrm flipV="1">
              <a:off x="1759" y="2671"/>
              <a:ext cx="6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8" name="Line 104"/>
            <p:cNvSpPr>
              <a:spLocks noChangeShapeType="1"/>
            </p:cNvSpPr>
            <p:nvPr/>
          </p:nvSpPr>
          <p:spPr bwMode="auto">
            <a:xfrm flipV="1">
              <a:off x="1765" y="2653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9" name="Line 105"/>
            <p:cNvSpPr>
              <a:spLocks noChangeShapeType="1"/>
            </p:cNvSpPr>
            <p:nvPr/>
          </p:nvSpPr>
          <p:spPr bwMode="auto">
            <a:xfrm flipV="1">
              <a:off x="1771" y="2635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0" name="Line 106"/>
            <p:cNvSpPr>
              <a:spLocks noChangeShapeType="1"/>
            </p:cNvSpPr>
            <p:nvPr/>
          </p:nvSpPr>
          <p:spPr bwMode="auto">
            <a:xfrm flipV="1">
              <a:off x="1771" y="2617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1" name="Line 107"/>
            <p:cNvSpPr>
              <a:spLocks noChangeShapeType="1"/>
            </p:cNvSpPr>
            <p:nvPr/>
          </p:nvSpPr>
          <p:spPr bwMode="auto">
            <a:xfrm flipV="1">
              <a:off x="1777" y="2599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2" name="Line 108"/>
            <p:cNvSpPr>
              <a:spLocks noChangeShapeType="1"/>
            </p:cNvSpPr>
            <p:nvPr/>
          </p:nvSpPr>
          <p:spPr bwMode="auto">
            <a:xfrm flipV="1">
              <a:off x="1777" y="2587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3" name="Line 109"/>
            <p:cNvSpPr>
              <a:spLocks noChangeShapeType="1"/>
            </p:cNvSpPr>
            <p:nvPr/>
          </p:nvSpPr>
          <p:spPr bwMode="auto">
            <a:xfrm flipV="1">
              <a:off x="1777" y="2569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4" name="Line 110"/>
            <p:cNvSpPr>
              <a:spLocks noChangeShapeType="1"/>
            </p:cNvSpPr>
            <p:nvPr/>
          </p:nvSpPr>
          <p:spPr bwMode="auto">
            <a:xfrm flipV="1">
              <a:off x="1777" y="2551"/>
              <a:ext cx="1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5" name="Line 111"/>
            <p:cNvSpPr>
              <a:spLocks noChangeShapeType="1"/>
            </p:cNvSpPr>
            <p:nvPr/>
          </p:nvSpPr>
          <p:spPr bwMode="auto">
            <a:xfrm flipH="1">
              <a:off x="1771" y="255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6" name="Line 112"/>
            <p:cNvSpPr>
              <a:spLocks noChangeShapeType="1"/>
            </p:cNvSpPr>
            <p:nvPr/>
          </p:nvSpPr>
          <p:spPr bwMode="auto">
            <a:xfrm>
              <a:off x="1771" y="255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7" name="Line 113"/>
            <p:cNvSpPr>
              <a:spLocks noChangeShapeType="1"/>
            </p:cNvSpPr>
            <p:nvPr/>
          </p:nvSpPr>
          <p:spPr bwMode="auto">
            <a:xfrm flipH="1" flipV="1">
              <a:off x="1765" y="2545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8" name="Line 114"/>
            <p:cNvSpPr>
              <a:spLocks noChangeShapeType="1"/>
            </p:cNvSpPr>
            <p:nvPr/>
          </p:nvSpPr>
          <p:spPr bwMode="auto">
            <a:xfrm flipH="1">
              <a:off x="1759" y="254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09" name="Line 115"/>
            <p:cNvSpPr>
              <a:spLocks noChangeShapeType="1"/>
            </p:cNvSpPr>
            <p:nvPr/>
          </p:nvSpPr>
          <p:spPr bwMode="auto">
            <a:xfrm>
              <a:off x="1759" y="2545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0" name="Line 116"/>
            <p:cNvSpPr>
              <a:spLocks noChangeShapeType="1"/>
            </p:cNvSpPr>
            <p:nvPr/>
          </p:nvSpPr>
          <p:spPr bwMode="auto">
            <a:xfrm flipH="1" flipV="1">
              <a:off x="1753" y="2539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1" name="Line 117"/>
            <p:cNvSpPr>
              <a:spLocks noChangeShapeType="1"/>
            </p:cNvSpPr>
            <p:nvPr/>
          </p:nvSpPr>
          <p:spPr bwMode="auto">
            <a:xfrm>
              <a:off x="1753" y="25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2" name="Line 118"/>
            <p:cNvSpPr>
              <a:spLocks noChangeShapeType="1"/>
            </p:cNvSpPr>
            <p:nvPr/>
          </p:nvSpPr>
          <p:spPr bwMode="auto">
            <a:xfrm flipH="1">
              <a:off x="1747" y="253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3" name="Line 119"/>
            <p:cNvSpPr>
              <a:spLocks noChangeShapeType="1"/>
            </p:cNvSpPr>
            <p:nvPr/>
          </p:nvSpPr>
          <p:spPr bwMode="auto">
            <a:xfrm flipH="1" flipV="1">
              <a:off x="1741" y="2533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4" name="Line 120"/>
            <p:cNvSpPr>
              <a:spLocks noChangeShapeType="1"/>
            </p:cNvSpPr>
            <p:nvPr/>
          </p:nvSpPr>
          <p:spPr bwMode="auto">
            <a:xfrm>
              <a:off x="1741" y="253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5" name="Line 121"/>
            <p:cNvSpPr>
              <a:spLocks noChangeShapeType="1"/>
            </p:cNvSpPr>
            <p:nvPr/>
          </p:nvSpPr>
          <p:spPr bwMode="auto">
            <a:xfrm flipH="1">
              <a:off x="1736" y="2533"/>
              <a:ext cx="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6" name="Line 122"/>
            <p:cNvSpPr>
              <a:spLocks noChangeShapeType="1"/>
            </p:cNvSpPr>
            <p:nvPr/>
          </p:nvSpPr>
          <p:spPr bwMode="auto">
            <a:xfrm flipH="1" flipV="1">
              <a:off x="1730" y="2527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7" name="Line 123"/>
            <p:cNvSpPr>
              <a:spLocks noChangeShapeType="1"/>
            </p:cNvSpPr>
            <p:nvPr/>
          </p:nvSpPr>
          <p:spPr bwMode="auto">
            <a:xfrm>
              <a:off x="1730" y="2527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8" name="Line 124"/>
            <p:cNvSpPr>
              <a:spLocks noChangeShapeType="1"/>
            </p:cNvSpPr>
            <p:nvPr/>
          </p:nvSpPr>
          <p:spPr bwMode="auto">
            <a:xfrm flipH="1" flipV="1">
              <a:off x="1724" y="2521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9" name="Line 125"/>
            <p:cNvSpPr>
              <a:spLocks noChangeShapeType="1"/>
            </p:cNvSpPr>
            <p:nvPr/>
          </p:nvSpPr>
          <p:spPr bwMode="auto">
            <a:xfrm>
              <a:off x="1724" y="252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0" name="Line 126"/>
            <p:cNvSpPr>
              <a:spLocks noChangeShapeType="1"/>
            </p:cNvSpPr>
            <p:nvPr/>
          </p:nvSpPr>
          <p:spPr bwMode="auto">
            <a:xfrm flipH="1">
              <a:off x="1718" y="252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1" name="Line 127"/>
            <p:cNvSpPr>
              <a:spLocks noChangeShapeType="1"/>
            </p:cNvSpPr>
            <p:nvPr/>
          </p:nvSpPr>
          <p:spPr bwMode="auto">
            <a:xfrm>
              <a:off x="1718" y="2521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2" name="Line 128"/>
            <p:cNvSpPr>
              <a:spLocks noChangeShapeType="1"/>
            </p:cNvSpPr>
            <p:nvPr/>
          </p:nvSpPr>
          <p:spPr bwMode="auto">
            <a:xfrm flipV="1">
              <a:off x="1718" y="2515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3" name="Line 129"/>
            <p:cNvSpPr>
              <a:spLocks noChangeShapeType="1"/>
            </p:cNvSpPr>
            <p:nvPr/>
          </p:nvSpPr>
          <p:spPr bwMode="auto">
            <a:xfrm>
              <a:off x="1724" y="251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4" name="Line 130"/>
            <p:cNvSpPr>
              <a:spLocks noChangeShapeType="1"/>
            </p:cNvSpPr>
            <p:nvPr/>
          </p:nvSpPr>
          <p:spPr bwMode="auto">
            <a:xfrm>
              <a:off x="1730" y="2515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5" name="Line 131"/>
            <p:cNvSpPr>
              <a:spLocks noChangeShapeType="1"/>
            </p:cNvSpPr>
            <p:nvPr/>
          </p:nvSpPr>
          <p:spPr bwMode="auto">
            <a:xfrm>
              <a:off x="1730" y="251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6" name="Line 132"/>
            <p:cNvSpPr>
              <a:spLocks noChangeShapeType="1"/>
            </p:cNvSpPr>
            <p:nvPr/>
          </p:nvSpPr>
          <p:spPr bwMode="auto">
            <a:xfrm flipV="1">
              <a:off x="1736" y="2509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7" name="Line 133"/>
            <p:cNvSpPr>
              <a:spLocks noChangeShapeType="1"/>
            </p:cNvSpPr>
            <p:nvPr/>
          </p:nvSpPr>
          <p:spPr bwMode="auto">
            <a:xfrm>
              <a:off x="1736" y="2509"/>
              <a:ext cx="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8" name="Line 134"/>
            <p:cNvSpPr>
              <a:spLocks noChangeShapeType="1"/>
            </p:cNvSpPr>
            <p:nvPr/>
          </p:nvSpPr>
          <p:spPr bwMode="auto">
            <a:xfrm>
              <a:off x="1741" y="250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9" name="Line 135"/>
            <p:cNvSpPr>
              <a:spLocks noChangeShapeType="1"/>
            </p:cNvSpPr>
            <p:nvPr/>
          </p:nvSpPr>
          <p:spPr bwMode="auto">
            <a:xfrm>
              <a:off x="1747" y="250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0" name="Line 136"/>
            <p:cNvSpPr>
              <a:spLocks noChangeShapeType="1"/>
            </p:cNvSpPr>
            <p:nvPr/>
          </p:nvSpPr>
          <p:spPr bwMode="auto">
            <a:xfrm flipV="1">
              <a:off x="1747" y="2503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1" name="Line 137"/>
            <p:cNvSpPr>
              <a:spLocks noChangeShapeType="1"/>
            </p:cNvSpPr>
            <p:nvPr/>
          </p:nvSpPr>
          <p:spPr bwMode="auto">
            <a:xfrm>
              <a:off x="1753" y="250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2" name="Line 138"/>
            <p:cNvSpPr>
              <a:spLocks noChangeShapeType="1"/>
            </p:cNvSpPr>
            <p:nvPr/>
          </p:nvSpPr>
          <p:spPr bwMode="auto">
            <a:xfrm>
              <a:off x="1753" y="250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3" name="Line 139"/>
            <p:cNvSpPr>
              <a:spLocks noChangeShapeType="1"/>
            </p:cNvSpPr>
            <p:nvPr/>
          </p:nvSpPr>
          <p:spPr bwMode="auto">
            <a:xfrm>
              <a:off x="1759" y="250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4" name="Line 140"/>
            <p:cNvSpPr>
              <a:spLocks noChangeShapeType="1"/>
            </p:cNvSpPr>
            <p:nvPr/>
          </p:nvSpPr>
          <p:spPr bwMode="auto">
            <a:xfrm flipV="1">
              <a:off x="1765" y="2497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5" name="Line 141"/>
            <p:cNvSpPr>
              <a:spLocks noChangeShapeType="1"/>
            </p:cNvSpPr>
            <p:nvPr/>
          </p:nvSpPr>
          <p:spPr bwMode="auto">
            <a:xfrm>
              <a:off x="1765" y="2497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6" name="Line 142"/>
            <p:cNvSpPr>
              <a:spLocks noChangeShapeType="1"/>
            </p:cNvSpPr>
            <p:nvPr/>
          </p:nvSpPr>
          <p:spPr bwMode="auto">
            <a:xfrm>
              <a:off x="1771" y="2497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7" name="Line 143"/>
            <p:cNvSpPr>
              <a:spLocks noChangeShapeType="1"/>
            </p:cNvSpPr>
            <p:nvPr/>
          </p:nvSpPr>
          <p:spPr bwMode="auto">
            <a:xfrm flipV="1">
              <a:off x="1771" y="2485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8" name="Line 144"/>
            <p:cNvSpPr>
              <a:spLocks noChangeShapeType="1"/>
            </p:cNvSpPr>
            <p:nvPr/>
          </p:nvSpPr>
          <p:spPr bwMode="auto">
            <a:xfrm flipH="1" flipV="1">
              <a:off x="1765" y="247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9" name="Line 145"/>
            <p:cNvSpPr>
              <a:spLocks noChangeShapeType="1"/>
            </p:cNvSpPr>
            <p:nvPr/>
          </p:nvSpPr>
          <p:spPr bwMode="auto">
            <a:xfrm flipH="1" flipV="1">
              <a:off x="1759" y="2455"/>
              <a:ext cx="6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0" name="Line 146"/>
            <p:cNvSpPr>
              <a:spLocks noChangeShapeType="1"/>
            </p:cNvSpPr>
            <p:nvPr/>
          </p:nvSpPr>
          <p:spPr bwMode="auto">
            <a:xfrm flipH="1" flipV="1">
              <a:off x="1753" y="244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1" name="Line 147"/>
            <p:cNvSpPr>
              <a:spLocks noChangeShapeType="1"/>
            </p:cNvSpPr>
            <p:nvPr/>
          </p:nvSpPr>
          <p:spPr bwMode="auto">
            <a:xfrm flipH="1" flipV="1">
              <a:off x="1747" y="2431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2" name="Line 148"/>
            <p:cNvSpPr>
              <a:spLocks noChangeShapeType="1"/>
            </p:cNvSpPr>
            <p:nvPr/>
          </p:nvSpPr>
          <p:spPr bwMode="auto">
            <a:xfrm flipH="1" flipV="1">
              <a:off x="1741" y="2419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3" name="Line 149"/>
            <p:cNvSpPr>
              <a:spLocks noChangeShapeType="1"/>
            </p:cNvSpPr>
            <p:nvPr/>
          </p:nvSpPr>
          <p:spPr bwMode="auto">
            <a:xfrm flipH="1" flipV="1">
              <a:off x="1736" y="2413"/>
              <a:ext cx="5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4" name="Line 150"/>
            <p:cNvSpPr>
              <a:spLocks noChangeShapeType="1"/>
            </p:cNvSpPr>
            <p:nvPr/>
          </p:nvSpPr>
          <p:spPr bwMode="auto">
            <a:xfrm flipH="1" flipV="1">
              <a:off x="1730" y="2401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5" name="Line 151"/>
            <p:cNvSpPr>
              <a:spLocks noChangeShapeType="1"/>
            </p:cNvSpPr>
            <p:nvPr/>
          </p:nvSpPr>
          <p:spPr bwMode="auto">
            <a:xfrm flipH="1" flipV="1">
              <a:off x="1724" y="2389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6" name="Line 152"/>
            <p:cNvSpPr>
              <a:spLocks noChangeShapeType="1"/>
            </p:cNvSpPr>
            <p:nvPr/>
          </p:nvSpPr>
          <p:spPr bwMode="auto">
            <a:xfrm flipH="1" flipV="1">
              <a:off x="1718" y="237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7" name="Line 153"/>
            <p:cNvSpPr>
              <a:spLocks noChangeShapeType="1"/>
            </p:cNvSpPr>
            <p:nvPr/>
          </p:nvSpPr>
          <p:spPr bwMode="auto">
            <a:xfrm flipH="1" flipV="1">
              <a:off x="1712" y="2365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8" name="Line 154"/>
            <p:cNvSpPr>
              <a:spLocks noChangeShapeType="1"/>
            </p:cNvSpPr>
            <p:nvPr/>
          </p:nvSpPr>
          <p:spPr bwMode="auto">
            <a:xfrm flipH="1" flipV="1">
              <a:off x="1706" y="235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9" name="Line 155"/>
            <p:cNvSpPr>
              <a:spLocks noChangeShapeType="1"/>
            </p:cNvSpPr>
            <p:nvPr/>
          </p:nvSpPr>
          <p:spPr bwMode="auto">
            <a:xfrm flipH="1" flipV="1">
              <a:off x="1694" y="2347"/>
              <a:ext cx="12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0" name="Line 156"/>
            <p:cNvSpPr>
              <a:spLocks noChangeShapeType="1"/>
            </p:cNvSpPr>
            <p:nvPr/>
          </p:nvSpPr>
          <p:spPr bwMode="auto">
            <a:xfrm flipH="1" flipV="1">
              <a:off x="1688" y="2335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1" name="Line 157"/>
            <p:cNvSpPr>
              <a:spLocks noChangeShapeType="1"/>
            </p:cNvSpPr>
            <p:nvPr/>
          </p:nvSpPr>
          <p:spPr bwMode="auto">
            <a:xfrm flipH="1" flipV="1">
              <a:off x="1682" y="2323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2" name="Line 158"/>
            <p:cNvSpPr>
              <a:spLocks noChangeShapeType="1"/>
            </p:cNvSpPr>
            <p:nvPr/>
          </p:nvSpPr>
          <p:spPr bwMode="auto">
            <a:xfrm flipH="1" flipV="1">
              <a:off x="1676" y="2317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3" name="Freeform 159"/>
            <p:cNvSpPr>
              <a:spLocks/>
            </p:cNvSpPr>
            <p:nvPr/>
          </p:nvSpPr>
          <p:spPr bwMode="auto">
            <a:xfrm>
              <a:off x="1442" y="2323"/>
              <a:ext cx="240" cy="246"/>
            </a:xfrm>
            <a:custGeom>
              <a:avLst/>
              <a:gdLst/>
              <a:ahLst/>
              <a:cxnLst>
                <a:cxn ang="0">
                  <a:pos x="180" y="12"/>
                </a:cxn>
                <a:cxn ang="0">
                  <a:pos x="192" y="36"/>
                </a:cxn>
                <a:cxn ang="0">
                  <a:pos x="204" y="66"/>
                </a:cxn>
                <a:cxn ang="0">
                  <a:pos x="210" y="96"/>
                </a:cxn>
                <a:cxn ang="0">
                  <a:pos x="216" y="126"/>
                </a:cxn>
                <a:cxn ang="0">
                  <a:pos x="228" y="156"/>
                </a:cxn>
                <a:cxn ang="0">
                  <a:pos x="234" y="186"/>
                </a:cxn>
                <a:cxn ang="0">
                  <a:pos x="240" y="222"/>
                </a:cxn>
                <a:cxn ang="0">
                  <a:pos x="234" y="234"/>
                </a:cxn>
                <a:cxn ang="0">
                  <a:pos x="216" y="228"/>
                </a:cxn>
                <a:cxn ang="0">
                  <a:pos x="198" y="222"/>
                </a:cxn>
                <a:cxn ang="0">
                  <a:pos x="180" y="216"/>
                </a:cxn>
                <a:cxn ang="0">
                  <a:pos x="162" y="210"/>
                </a:cxn>
                <a:cxn ang="0">
                  <a:pos x="150" y="204"/>
                </a:cxn>
                <a:cxn ang="0">
                  <a:pos x="132" y="198"/>
                </a:cxn>
                <a:cxn ang="0">
                  <a:pos x="114" y="192"/>
                </a:cxn>
                <a:cxn ang="0">
                  <a:pos x="96" y="192"/>
                </a:cxn>
                <a:cxn ang="0">
                  <a:pos x="84" y="198"/>
                </a:cxn>
                <a:cxn ang="0">
                  <a:pos x="72" y="210"/>
                </a:cxn>
                <a:cxn ang="0">
                  <a:pos x="60" y="216"/>
                </a:cxn>
                <a:cxn ang="0">
                  <a:pos x="48" y="222"/>
                </a:cxn>
                <a:cxn ang="0">
                  <a:pos x="30" y="228"/>
                </a:cxn>
                <a:cxn ang="0">
                  <a:pos x="18" y="240"/>
                </a:cxn>
                <a:cxn ang="0">
                  <a:pos x="6" y="246"/>
                </a:cxn>
                <a:cxn ang="0">
                  <a:pos x="0" y="234"/>
                </a:cxn>
                <a:cxn ang="0">
                  <a:pos x="6" y="210"/>
                </a:cxn>
                <a:cxn ang="0">
                  <a:pos x="6" y="180"/>
                </a:cxn>
                <a:cxn ang="0">
                  <a:pos x="12" y="150"/>
                </a:cxn>
                <a:cxn ang="0">
                  <a:pos x="24" y="120"/>
                </a:cxn>
                <a:cxn ang="0">
                  <a:pos x="30" y="90"/>
                </a:cxn>
                <a:cxn ang="0">
                  <a:pos x="42" y="66"/>
                </a:cxn>
                <a:cxn ang="0">
                  <a:pos x="48" y="42"/>
                </a:cxn>
                <a:cxn ang="0">
                  <a:pos x="60" y="24"/>
                </a:cxn>
                <a:cxn ang="0">
                  <a:pos x="78" y="24"/>
                </a:cxn>
                <a:cxn ang="0">
                  <a:pos x="90" y="18"/>
                </a:cxn>
                <a:cxn ang="0">
                  <a:pos x="108" y="18"/>
                </a:cxn>
                <a:cxn ang="0">
                  <a:pos x="120" y="12"/>
                </a:cxn>
                <a:cxn ang="0">
                  <a:pos x="138" y="12"/>
                </a:cxn>
                <a:cxn ang="0">
                  <a:pos x="150" y="6"/>
                </a:cxn>
                <a:cxn ang="0">
                  <a:pos x="168" y="6"/>
                </a:cxn>
              </a:cxnLst>
              <a:rect l="0" t="0" r="r" b="b"/>
              <a:pathLst>
                <a:path w="240" h="246">
                  <a:moveTo>
                    <a:pt x="174" y="0"/>
                  </a:moveTo>
                  <a:lnTo>
                    <a:pt x="180" y="12"/>
                  </a:lnTo>
                  <a:lnTo>
                    <a:pt x="186" y="24"/>
                  </a:lnTo>
                  <a:lnTo>
                    <a:pt x="192" y="36"/>
                  </a:lnTo>
                  <a:lnTo>
                    <a:pt x="198" y="54"/>
                  </a:lnTo>
                  <a:lnTo>
                    <a:pt x="204" y="66"/>
                  </a:lnTo>
                  <a:lnTo>
                    <a:pt x="204" y="78"/>
                  </a:lnTo>
                  <a:lnTo>
                    <a:pt x="210" y="96"/>
                  </a:lnTo>
                  <a:lnTo>
                    <a:pt x="216" y="108"/>
                  </a:lnTo>
                  <a:lnTo>
                    <a:pt x="216" y="126"/>
                  </a:lnTo>
                  <a:lnTo>
                    <a:pt x="222" y="138"/>
                  </a:lnTo>
                  <a:lnTo>
                    <a:pt x="228" y="156"/>
                  </a:lnTo>
                  <a:lnTo>
                    <a:pt x="228" y="174"/>
                  </a:lnTo>
                  <a:lnTo>
                    <a:pt x="234" y="186"/>
                  </a:lnTo>
                  <a:lnTo>
                    <a:pt x="234" y="204"/>
                  </a:lnTo>
                  <a:lnTo>
                    <a:pt x="240" y="222"/>
                  </a:lnTo>
                  <a:lnTo>
                    <a:pt x="240" y="234"/>
                  </a:lnTo>
                  <a:lnTo>
                    <a:pt x="234" y="234"/>
                  </a:lnTo>
                  <a:lnTo>
                    <a:pt x="222" y="228"/>
                  </a:lnTo>
                  <a:lnTo>
                    <a:pt x="216" y="228"/>
                  </a:lnTo>
                  <a:lnTo>
                    <a:pt x="210" y="222"/>
                  </a:lnTo>
                  <a:lnTo>
                    <a:pt x="198" y="222"/>
                  </a:lnTo>
                  <a:lnTo>
                    <a:pt x="192" y="216"/>
                  </a:lnTo>
                  <a:lnTo>
                    <a:pt x="180" y="216"/>
                  </a:lnTo>
                  <a:lnTo>
                    <a:pt x="174" y="210"/>
                  </a:lnTo>
                  <a:lnTo>
                    <a:pt x="162" y="210"/>
                  </a:lnTo>
                  <a:lnTo>
                    <a:pt x="156" y="204"/>
                  </a:lnTo>
                  <a:lnTo>
                    <a:pt x="150" y="204"/>
                  </a:lnTo>
                  <a:lnTo>
                    <a:pt x="138" y="198"/>
                  </a:lnTo>
                  <a:lnTo>
                    <a:pt x="132" y="198"/>
                  </a:lnTo>
                  <a:lnTo>
                    <a:pt x="120" y="192"/>
                  </a:lnTo>
                  <a:lnTo>
                    <a:pt x="114" y="192"/>
                  </a:lnTo>
                  <a:lnTo>
                    <a:pt x="102" y="186"/>
                  </a:lnTo>
                  <a:lnTo>
                    <a:pt x="96" y="192"/>
                  </a:lnTo>
                  <a:lnTo>
                    <a:pt x="90" y="192"/>
                  </a:lnTo>
                  <a:lnTo>
                    <a:pt x="84" y="198"/>
                  </a:lnTo>
                  <a:lnTo>
                    <a:pt x="78" y="204"/>
                  </a:lnTo>
                  <a:lnTo>
                    <a:pt x="72" y="210"/>
                  </a:lnTo>
                  <a:lnTo>
                    <a:pt x="66" y="210"/>
                  </a:lnTo>
                  <a:lnTo>
                    <a:pt x="60" y="216"/>
                  </a:lnTo>
                  <a:lnTo>
                    <a:pt x="54" y="222"/>
                  </a:lnTo>
                  <a:lnTo>
                    <a:pt x="48" y="222"/>
                  </a:lnTo>
                  <a:lnTo>
                    <a:pt x="42" y="228"/>
                  </a:lnTo>
                  <a:lnTo>
                    <a:pt x="30" y="228"/>
                  </a:lnTo>
                  <a:lnTo>
                    <a:pt x="24" y="234"/>
                  </a:lnTo>
                  <a:lnTo>
                    <a:pt x="18" y="240"/>
                  </a:lnTo>
                  <a:lnTo>
                    <a:pt x="12" y="240"/>
                  </a:lnTo>
                  <a:lnTo>
                    <a:pt x="6" y="246"/>
                  </a:lnTo>
                  <a:lnTo>
                    <a:pt x="0" y="246"/>
                  </a:lnTo>
                  <a:lnTo>
                    <a:pt x="0" y="234"/>
                  </a:lnTo>
                  <a:lnTo>
                    <a:pt x="0" y="222"/>
                  </a:lnTo>
                  <a:lnTo>
                    <a:pt x="6" y="210"/>
                  </a:lnTo>
                  <a:lnTo>
                    <a:pt x="6" y="192"/>
                  </a:lnTo>
                  <a:lnTo>
                    <a:pt x="6" y="180"/>
                  </a:lnTo>
                  <a:lnTo>
                    <a:pt x="12" y="168"/>
                  </a:lnTo>
                  <a:lnTo>
                    <a:pt x="12" y="150"/>
                  </a:lnTo>
                  <a:lnTo>
                    <a:pt x="18" y="138"/>
                  </a:lnTo>
                  <a:lnTo>
                    <a:pt x="24" y="120"/>
                  </a:lnTo>
                  <a:lnTo>
                    <a:pt x="24" y="108"/>
                  </a:lnTo>
                  <a:lnTo>
                    <a:pt x="30" y="90"/>
                  </a:lnTo>
                  <a:lnTo>
                    <a:pt x="36" y="78"/>
                  </a:lnTo>
                  <a:lnTo>
                    <a:pt x="42" y="66"/>
                  </a:lnTo>
                  <a:lnTo>
                    <a:pt x="42" y="54"/>
                  </a:lnTo>
                  <a:lnTo>
                    <a:pt x="48" y="42"/>
                  </a:lnTo>
                  <a:lnTo>
                    <a:pt x="54" y="30"/>
                  </a:lnTo>
                  <a:lnTo>
                    <a:pt x="60" y="24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102" y="18"/>
                  </a:lnTo>
                  <a:lnTo>
                    <a:pt x="108" y="18"/>
                  </a:lnTo>
                  <a:lnTo>
                    <a:pt x="114" y="12"/>
                  </a:lnTo>
                  <a:lnTo>
                    <a:pt x="120" y="12"/>
                  </a:lnTo>
                  <a:lnTo>
                    <a:pt x="132" y="12"/>
                  </a:lnTo>
                  <a:lnTo>
                    <a:pt x="138" y="12"/>
                  </a:lnTo>
                  <a:lnTo>
                    <a:pt x="144" y="6"/>
                  </a:lnTo>
                  <a:lnTo>
                    <a:pt x="150" y="6"/>
                  </a:lnTo>
                  <a:lnTo>
                    <a:pt x="162" y="6"/>
                  </a:lnTo>
                  <a:lnTo>
                    <a:pt x="168" y="6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4" name="Freeform 160"/>
            <p:cNvSpPr>
              <a:spLocks/>
            </p:cNvSpPr>
            <p:nvPr/>
          </p:nvSpPr>
          <p:spPr bwMode="auto">
            <a:xfrm>
              <a:off x="1179" y="1950"/>
              <a:ext cx="497" cy="559"/>
            </a:xfrm>
            <a:custGeom>
              <a:avLst/>
              <a:gdLst/>
              <a:ahLst/>
              <a:cxnLst>
                <a:cxn ang="0">
                  <a:pos x="455" y="307"/>
                </a:cxn>
                <a:cxn ang="0">
                  <a:pos x="455" y="361"/>
                </a:cxn>
                <a:cxn ang="0">
                  <a:pos x="443" y="415"/>
                </a:cxn>
                <a:cxn ang="0">
                  <a:pos x="431" y="439"/>
                </a:cxn>
                <a:cxn ang="0">
                  <a:pos x="413" y="463"/>
                </a:cxn>
                <a:cxn ang="0">
                  <a:pos x="401" y="493"/>
                </a:cxn>
                <a:cxn ang="0">
                  <a:pos x="383" y="517"/>
                </a:cxn>
                <a:cxn ang="0">
                  <a:pos x="371" y="547"/>
                </a:cxn>
                <a:cxn ang="0">
                  <a:pos x="359" y="529"/>
                </a:cxn>
                <a:cxn ang="0">
                  <a:pos x="341" y="493"/>
                </a:cxn>
                <a:cxn ang="0">
                  <a:pos x="323" y="457"/>
                </a:cxn>
                <a:cxn ang="0">
                  <a:pos x="293" y="427"/>
                </a:cxn>
                <a:cxn ang="0">
                  <a:pos x="269" y="391"/>
                </a:cxn>
                <a:cxn ang="0">
                  <a:pos x="239" y="373"/>
                </a:cxn>
                <a:cxn ang="0">
                  <a:pos x="215" y="373"/>
                </a:cxn>
                <a:cxn ang="0">
                  <a:pos x="191" y="379"/>
                </a:cxn>
                <a:cxn ang="0">
                  <a:pos x="168" y="379"/>
                </a:cxn>
                <a:cxn ang="0">
                  <a:pos x="144" y="373"/>
                </a:cxn>
                <a:cxn ang="0">
                  <a:pos x="120" y="361"/>
                </a:cxn>
                <a:cxn ang="0">
                  <a:pos x="132" y="349"/>
                </a:cxn>
                <a:cxn ang="0">
                  <a:pos x="150" y="337"/>
                </a:cxn>
                <a:cxn ang="0">
                  <a:pos x="162" y="319"/>
                </a:cxn>
                <a:cxn ang="0">
                  <a:pos x="180" y="301"/>
                </a:cxn>
                <a:cxn ang="0">
                  <a:pos x="186" y="283"/>
                </a:cxn>
                <a:cxn ang="0">
                  <a:pos x="156" y="265"/>
                </a:cxn>
                <a:cxn ang="0">
                  <a:pos x="114" y="253"/>
                </a:cxn>
                <a:cxn ang="0">
                  <a:pos x="72" y="241"/>
                </a:cxn>
                <a:cxn ang="0">
                  <a:pos x="42" y="223"/>
                </a:cxn>
                <a:cxn ang="0">
                  <a:pos x="18" y="205"/>
                </a:cxn>
                <a:cxn ang="0">
                  <a:pos x="12" y="187"/>
                </a:cxn>
                <a:cxn ang="0">
                  <a:pos x="48" y="187"/>
                </a:cxn>
                <a:cxn ang="0">
                  <a:pos x="78" y="187"/>
                </a:cxn>
                <a:cxn ang="0">
                  <a:pos x="108" y="187"/>
                </a:cxn>
                <a:cxn ang="0">
                  <a:pos x="138" y="181"/>
                </a:cxn>
                <a:cxn ang="0">
                  <a:pos x="168" y="181"/>
                </a:cxn>
                <a:cxn ang="0">
                  <a:pos x="162" y="145"/>
                </a:cxn>
                <a:cxn ang="0">
                  <a:pos x="156" y="103"/>
                </a:cxn>
                <a:cxn ang="0">
                  <a:pos x="162" y="73"/>
                </a:cxn>
                <a:cxn ang="0">
                  <a:pos x="174" y="60"/>
                </a:cxn>
                <a:cxn ang="0">
                  <a:pos x="186" y="42"/>
                </a:cxn>
                <a:cxn ang="0">
                  <a:pos x="197" y="30"/>
                </a:cxn>
                <a:cxn ang="0">
                  <a:pos x="209" y="18"/>
                </a:cxn>
                <a:cxn ang="0">
                  <a:pos x="221" y="0"/>
                </a:cxn>
                <a:cxn ang="0">
                  <a:pos x="251" y="12"/>
                </a:cxn>
                <a:cxn ang="0">
                  <a:pos x="275" y="18"/>
                </a:cxn>
                <a:cxn ang="0">
                  <a:pos x="299" y="30"/>
                </a:cxn>
                <a:cxn ang="0">
                  <a:pos x="329" y="42"/>
                </a:cxn>
                <a:cxn ang="0">
                  <a:pos x="353" y="48"/>
                </a:cxn>
                <a:cxn ang="0">
                  <a:pos x="377" y="60"/>
                </a:cxn>
                <a:cxn ang="0">
                  <a:pos x="407" y="73"/>
                </a:cxn>
                <a:cxn ang="0">
                  <a:pos x="431" y="79"/>
                </a:cxn>
                <a:cxn ang="0">
                  <a:pos x="455" y="91"/>
                </a:cxn>
                <a:cxn ang="0">
                  <a:pos x="479" y="103"/>
                </a:cxn>
                <a:cxn ang="0">
                  <a:pos x="491" y="127"/>
                </a:cxn>
                <a:cxn ang="0">
                  <a:pos x="479" y="193"/>
                </a:cxn>
                <a:cxn ang="0">
                  <a:pos x="461" y="253"/>
                </a:cxn>
              </a:cxnLst>
              <a:rect l="0" t="0" r="r" b="b"/>
              <a:pathLst>
                <a:path w="497" h="559">
                  <a:moveTo>
                    <a:pt x="461" y="271"/>
                  </a:moveTo>
                  <a:lnTo>
                    <a:pt x="455" y="289"/>
                  </a:lnTo>
                  <a:lnTo>
                    <a:pt x="455" y="307"/>
                  </a:lnTo>
                  <a:lnTo>
                    <a:pt x="455" y="325"/>
                  </a:lnTo>
                  <a:lnTo>
                    <a:pt x="455" y="343"/>
                  </a:lnTo>
                  <a:lnTo>
                    <a:pt x="455" y="361"/>
                  </a:lnTo>
                  <a:lnTo>
                    <a:pt x="449" y="379"/>
                  </a:lnTo>
                  <a:lnTo>
                    <a:pt x="449" y="397"/>
                  </a:lnTo>
                  <a:lnTo>
                    <a:pt x="443" y="415"/>
                  </a:lnTo>
                  <a:lnTo>
                    <a:pt x="443" y="421"/>
                  </a:lnTo>
                  <a:lnTo>
                    <a:pt x="437" y="433"/>
                  </a:lnTo>
                  <a:lnTo>
                    <a:pt x="431" y="439"/>
                  </a:lnTo>
                  <a:lnTo>
                    <a:pt x="425" y="445"/>
                  </a:lnTo>
                  <a:lnTo>
                    <a:pt x="419" y="457"/>
                  </a:lnTo>
                  <a:lnTo>
                    <a:pt x="413" y="463"/>
                  </a:lnTo>
                  <a:lnTo>
                    <a:pt x="407" y="475"/>
                  </a:lnTo>
                  <a:lnTo>
                    <a:pt x="407" y="481"/>
                  </a:lnTo>
                  <a:lnTo>
                    <a:pt x="401" y="493"/>
                  </a:lnTo>
                  <a:lnTo>
                    <a:pt x="395" y="499"/>
                  </a:lnTo>
                  <a:lnTo>
                    <a:pt x="389" y="511"/>
                  </a:lnTo>
                  <a:lnTo>
                    <a:pt x="383" y="517"/>
                  </a:lnTo>
                  <a:lnTo>
                    <a:pt x="383" y="529"/>
                  </a:lnTo>
                  <a:lnTo>
                    <a:pt x="377" y="541"/>
                  </a:lnTo>
                  <a:lnTo>
                    <a:pt x="371" y="547"/>
                  </a:lnTo>
                  <a:lnTo>
                    <a:pt x="365" y="559"/>
                  </a:lnTo>
                  <a:lnTo>
                    <a:pt x="365" y="541"/>
                  </a:lnTo>
                  <a:lnTo>
                    <a:pt x="359" y="529"/>
                  </a:lnTo>
                  <a:lnTo>
                    <a:pt x="353" y="517"/>
                  </a:lnTo>
                  <a:lnTo>
                    <a:pt x="347" y="505"/>
                  </a:lnTo>
                  <a:lnTo>
                    <a:pt x="341" y="493"/>
                  </a:lnTo>
                  <a:lnTo>
                    <a:pt x="335" y="481"/>
                  </a:lnTo>
                  <a:lnTo>
                    <a:pt x="329" y="469"/>
                  </a:lnTo>
                  <a:lnTo>
                    <a:pt x="323" y="457"/>
                  </a:lnTo>
                  <a:lnTo>
                    <a:pt x="311" y="445"/>
                  </a:lnTo>
                  <a:lnTo>
                    <a:pt x="305" y="433"/>
                  </a:lnTo>
                  <a:lnTo>
                    <a:pt x="293" y="427"/>
                  </a:lnTo>
                  <a:lnTo>
                    <a:pt x="287" y="415"/>
                  </a:lnTo>
                  <a:lnTo>
                    <a:pt x="275" y="403"/>
                  </a:lnTo>
                  <a:lnTo>
                    <a:pt x="269" y="391"/>
                  </a:lnTo>
                  <a:lnTo>
                    <a:pt x="257" y="385"/>
                  </a:lnTo>
                  <a:lnTo>
                    <a:pt x="245" y="373"/>
                  </a:lnTo>
                  <a:lnTo>
                    <a:pt x="239" y="373"/>
                  </a:lnTo>
                  <a:lnTo>
                    <a:pt x="233" y="373"/>
                  </a:lnTo>
                  <a:lnTo>
                    <a:pt x="221" y="373"/>
                  </a:lnTo>
                  <a:lnTo>
                    <a:pt x="215" y="373"/>
                  </a:lnTo>
                  <a:lnTo>
                    <a:pt x="209" y="379"/>
                  </a:lnTo>
                  <a:lnTo>
                    <a:pt x="197" y="379"/>
                  </a:lnTo>
                  <a:lnTo>
                    <a:pt x="191" y="379"/>
                  </a:lnTo>
                  <a:lnTo>
                    <a:pt x="186" y="379"/>
                  </a:lnTo>
                  <a:lnTo>
                    <a:pt x="174" y="379"/>
                  </a:lnTo>
                  <a:lnTo>
                    <a:pt x="168" y="379"/>
                  </a:lnTo>
                  <a:lnTo>
                    <a:pt x="156" y="373"/>
                  </a:lnTo>
                  <a:lnTo>
                    <a:pt x="150" y="373"/>
                  </a:lnTo>
                  <a:lnTo>
                    <a:pt x="144" y="373"/>
                  </a:lnTo>
                  <a:lnTo>
                    <a:pt x="132" y="367"/>
                  </a:lnTo>
                  <a:lnTo>
                    <a:pt x="126" y="367"/>
                  </a:lnTo>
                  <a:lnTo>
                    <a:pt x="120" y="361"/>
                  </a:lnTo>
                  <a:lnTo>
                    <a:pt x="126" y="355"/>
                  </a:lnTo>
                  <a:lnTo>
                    <a:pt x="126" y="355"/>
                  </a:lnTo>
                  <a:lnTo>
                    <a:pt x="132" y="349"/>
                  </a:lnTo>
                  <a:lnTo>
                    <a:pt x="138" y="343"/>
                  </a:lnTo>
                  <a:lnTo>
                    <a:pt x="144" y="343"/>
                  </a:lnTo>
                  <a:lnTo>
                    <a:pt x="150" y="337"/>
                  </a:lnTo>
                  <a:lnTo>
                    <a:pt x="156" y="331"/>
                  </a:lnTo>
                  <a:lnTo>
                    <a:pt x="162" y="325"/>
                  </a:lnTo>
                  <a:lnTo>
                    <a:pt x="162" y="319"/>
                  </a:lnTo>
                  <a:lnTo>
                    <a:pt x="168" y="313"/>
                  </a:lnTo>
                  <a:lnTo>
                    <a:pt x="174" y="307"/>
                  </a:lnTo>
                  <a:lnTo>
                    <a:pt x="180" y="301"/>
                  </a:lnTo>
                  <a:lnTo>
                    <a:pt x="180" y="295"/>
                  </a:lnTo>
                  <a:lnTo>
                    <a:pt x="186" y="289"/>
                  </a:lnTo>
                  <a:lnTo>
                    <a:pt x="186" y="283"/>
                  </a:lnTo>
                  <a:lnTo>
                    <a:pt x="191" y="271"/>
                  </a:lnTo>
                  <a:lnTo>
                    <a:pt x="174" y="271"/>
                  </a:lnTo>
                  <a:lnTo>
                    <a:pt x="156" y="265"/>
                  </a:lnTo>
                  <a:lnTo>
                    <a:pt x="144" y="265"/>
                  </a:lnTo>
                  <a:lnTo>
                    <a:pt x="126" y="259"/>
                  </a:lnTo>
                  <a:lnTo>
                    <a:pt x="114" y="253"/>
                  </a:lnTo>
                  <a:lnTo>
                    <a:pt x="96" y="253"/>
                  </a:lnTo>
                  <a:lnTo>
                    <a:pt x="84" y="247"/>
                  </a:lnTo>
                  <a:lnTo>
                    <a:pt x="72" y="241"/>
                  </a:lnTo>
                  <a:lnTo>
                    <a:pt x="60" y="235"/>
                  </a:lnTo>
                  <a:lnTo>
                    <a:pt x="54" y="229"/>
                  </a:lnTo>
                  <a:lnTo>
                    <a:pt x="42" y="223"/>
                  </a:lnTo>
                  <a:lnTo>
                    <a:pt x="30" y="217"/>
                  </a:lnTo>
                  <a:lnTo>
                    <a:pt x="24" y="211"/>
                  </a:lnTo>
                  <a:lnTo>
                    <a:pt x="18" y="205"/>
                  </a:lnTo>
                  <a:lnTo>
                    <a:pt x="6" y="199"/>
                  </a:lnTo>
                  <a:lnTo>
                    <a:pt x="0" y="187"/>
                  </a:lnTo>
                  <a:lnTo>
                    <a:pt x="12" y="187"/>
                  </a:lnTo>
                  <a:lnTo>
                    <a:pt x="24" y="187"/>
                  </a:lnTo>
                  <a:lnTo>
                    <a:pt x="36" y="187"/>
                  </a:lnTo>
                  <a:lnTo>
                    <a:pt x="48" y="187"/>
                  </a:lnTo>
                  <a:lnTo>
                    <a:pt x="54" y="187"/>
                  </a:lnTo>
                  <a:lnTo>
                    <a:pt x="66" y="187"/>
                  </a:lnTo>
                  <a:lnTo>
                    <a:pt x="78" y="187"/>
                  </a:lnTo>
                  <a:lnTo>
                    <a:pt x="84" y="187"/>
                  </a:lnTo>
                  <a:lnTo>
                    <a:pt x="96" y="187"/>
                  </a:lnTo>
                  <a:lnTo>
                    <a:pt x="108" y="187"/>
                  </a:lnTo>
                  <a:lnTo>
                    <a:pt x="114" y="187"/>
                  </a:lnTo>
                  <a:lnTo>
                    <a:pt x="126" y="187"/>
                  </a:lnTo>
                  <a:lnTo>
                    <a:pt x="138" y="181"/>
                  </a:lnTo>
                  <a:lnTo>
                    <a:pt x="144" y="181"/>
                  </a:lnTo>
                  <a:lnTo>
                    <a:pt x="156" y="181"/>
                  </a:lnTo>
                  <a:lnTo>
                    <a:pt x="168" y="181"/>
                  </a:lnTo>
                  <a:lnTo>
                    <a:pt x="168" y="169"/>
                  </a:lnTo>
                  <a:lnTo>
                    <a:pt x="162" y="157"/>
                  </a:lnTo>
                  <a:lnTo>
                    <a:pt x="162" y="145"/>
                  </a:lnTo>
                  <a:lnTo>
                    <a:pt x="162" y="133"/>
                  </a:lnTo>
                  <a:lnTo>
                    <a:pt x="162" y="115"/>
                  </a:lnTo>
                  <a:lnTo>
                    <a:pt x="156" y="103"/>
                  </a:lnTo>
                  <a:lnTo>
                    <a:pt x="156" y="91"/>
                  </a:lnTo>
                  <a:lnTo>
                    <a:pt x="156" y="79"/>
                  </a:lnTo>
                  <a:lnTo>
                    <a:pt x="162" y="73"/>
                  </a:lnTo>
                  <a:lnTo>
                    <a:pt x="168" y="67"/>
                  </a:lnTo>
                  <a:lnTo>
                    <a:pt x="168" y="67"/>
                  </a:lnTo>
                  <a:lnTo>
                    <a:pt x="174" y="60"/>
                  </a:lnTo>
                  <a:lnTo>
                    <a:pt x="180" y="54"/>
                  </a:lnTo>
                  <a:lnTo>
                    <a:pt x="186" y="48"/>
                  </a:lnTo>
                  <a:lnTo>
                    <a:pt x="186" y="42"/>
                  </a:lnTo>
                  <a:lnTo>
                    <a:pt x="191" y="42"/>
                  </a:lnTo>
                  <a:lnTo>
                    <a:pt x="197" y="36"/>
                  </a:lnTo>
                  <a:lnTo>
                    <a:pt x="197" y="30"/>
                  </a:lnTo>
                  <a:lnTo>
                    <a:pt x="203" y="24"/>
                  </a:lnTo>
                  <a:lnTo>
                    <a:pt x="209" y="18"/>
                  </a:lnTo>
                  <a:lnTo>
                    <a:pt x="209" y="18"/>
                  </a:lnTo>
                  <a:lnTo>
                    <a:pt x="215" y="12"/>
                  </a:lnTo>
                  <a:lnTo>
                    <a:pt x="221" y="6"/>
                  </a:lnTo>
                  <a:lnTo>
                    <a:pt x="221" y="0"/>
                  </a:lnTo>
                  <a:lnTo>
                    <a:pt x="233" y="6"/>
                  </a:lnTo>
                  <a:lnTo>
                    <a:pt x="239" y="6"/>
                  </a:lnTo>
                  <a:lnTo>
                    <a:pt x="251" y="12"/>
                  </a:lnTo>
                  <a:lnTo>
                    <a:pt x="257" y="12"/>
                  </a:lnTo>
                  <a:lnTo>
                    <a:pt x="269" y="18"/>
                  </a:lnTo>
                  <a:lnTo>
                    <a:pt x="275" y="18"/>
                  </a:lnTo>
                  <a:lnTo>
                    <a:pt x="281" y="24"/>
                  </a:lnTo>
                  <a:lnTo>
                    <a:pt x="293" y="30"/>
                  </a:lnTo>
                  <a:lnTo>
                    <a:pt x="299" y="30"/>
                  </a:lnTo>
                  <a:lnTo>
                    <a:pt x="311" y="36"/>
                  </a:lnTo>
                  <a:lnTo>
                    <a:pt x="317" y="36"/>
                  </a:lnTo>
                  <a:lnTo>
                    <a:pt x="329" y="42"/>
                  </a:lnTo>
                  <a:lnTo>
                    <a:pt x="335" y="42"/>
                  </a:lnTo>
                  <a:lnTo>
                    <a:pt x="347" y="48"/>
                  </a:lnTo>
                  <a:lnTo>
                    <a:pt x="353" y="48"/>
                  </a:lnTo>
                  <a:lnTo>
                    <a:pt x="359" y="54"/>
                  </a:lnTo>
                  <a:lnTo>
                    <a:pt x="371" y="60"/>
                  </a:lnTo>
                  <a:lnTo>
                    <a:pt x="377" y="60"/>
                  </a:lnTo>
                  <a:lnTo>
                    <a:pt x="389" y="67"/>
                  </a:lnTo>
                  <a:lnTo>
                    <a:pt x="395" y="67"/>
                  </a:lnTo>
                  <a:lnTo>
                    <a:pt x="407" y="73"/>
                  </a:lnTo>
                  <a:lnTo>
                    <a:pt x="413" y="73"/>
                  </a:lnTo>
                  <a:lnTo>
                    <a:pt x="419" y="79"/>
                  </a:lnTo>
                  <a:lnTo>
                    <a:pt x="431" y="79"/>
                  </a:lnTo>
                  <a:lnTo>
                    <a:pt x="437" y="85"/>
                  </a:lnTo>
                  <a:lnTo>
                    <a:pt x="449" y="91"/>
                  </a:lnTo>
                  <a:lnTo>
                    <a:pt x="455" y="91"/>
                  </a:lnTo>
                  <a:lnTo>
                    <a:pt x="461" y="97"/>
                  </a:lnTo>
                  <a:lnTo>
                    <a:pt x="473" y="97"/>
                  </a:lnTo>
                  <a:lnTo>
                    <a:pt x="479" y="103"/>
                  </a:lnTo>
                  <a:lnTo>
                    <a:pt x="491" y="103"/>
                  </a:lnTo>
                  <a:lnTo>
                    <a:pt x="497" y="109"/>
                  </a:lnTo>
                  <a:lnTo>
                    <a:pt x="491" y="127"/>
                  </a:lnTo>
                  <a:lnTo>
                    <a:pt x="491" y="151"/>
                  </a:lnTo>
                  <a:lnTo>
                    <a:pt x="485" y="169"/>
                  </a:lnTo>
                  <a:lnTo>
                    <a:pt x="479" y="193"/>
                  </a:lnTo>
                  <a:lnTo>
                    <a:pt x="473" y="211"/>
                  </a:lnTo>
                  <a:lnTo>
                    <a:pt x="467" y="235"/>
                  </a:lnTo>
                  <a:lnTo>
                    <a:pt x="461" y="253"/>
                  </a:lnTo>
                  <a:lnTo>
                    <a:pt x="461" y="271"/>
                  </a:lnTo>
                  <a:close/>
                </a:path>
              </a:pathLst>
            </a:custGeom>
            <a:solidFill>
              <a:srgbClr val="FFE6C7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5" name="Line 161"/>
            <p:cNvSpPr>
              <a:spLocks noChangeShapeType="1"/>
            </p:cNvSpPr>
            <p:nvPr/>
          </p:nvSpPr>
          <p:spPr bwMode="auto">
            <a:xfrm>
              <a:off x="1394" y="211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6" name="Line 162"/>
            <p:cNvSpPr>
              <a:spLocks noChangeShapeType="1"/>
            </p:cNvSpPr>
            <p:nvPr/>
          </p:nvSpPr>
          <p:spPr bwMode="auto">
            <a:xfrm flipH="1">
              <a:off x="1388" y="2119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7" name="Line 163"/>
            <p:cNvSpPr>
              <a:spLocks noChangeShapeType="1"/>
            </p:cNvSpPr>
            <p:nvPr/>
          </p:nvSpPr>
          <p:spPr bwMode="auto">
            <a:xfrm flipH="1">
              <a:off x="1382" y="212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8" name="Line 164"/>
            <p:cNvSpPr>
              <a:spLocks noChangeShapeType="1"/>
            </p:cNvSpPr>
            <p:nvPr/>
          </p:nvSpPr>
          <p:spPr bwMode="auto">
            <a:xfrm flipH="1">
              <a:off x="1376" y="212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59" name="Line 165"/>
            <p:cNvSpPr>
              <a:spLocks noChangeShapeType="1"/>
            </p:cNvSpPr>
            <p:nvPr/>
          </p:nvSpPr>
          <p:spPr bwMode="auto">
            <a:xfrm flipH="1">
              <a:off x="1370" y="212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0" name="Line 166"/>
            <p:cNvSpPr>
              <a:spLocks noChangeShapeType="1"/>
            </p:cNvSpPr>
            <p:nvPr/>
          </p:nvSpPr>
          <p:spPr bwMode="auto">
            <a:xfrm flipH="1">
              <a:off x="1365" y="2125"/>
              <a:ext cx="5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1" name="Line 167"/>
            <p:cNvSpPr>
              <a:spLocks noChangeShapeType="1"/>
            </p:cNvSpPr>
            <p:nvPr/>
          </p:nvSpPr>
          <p:spPr bwMode="auto">
            <a:xfrm flipH="1">
              <a:off x="1353" y="2131"/>
              <a:ext cx="1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2" name="Line 168"/>
            <p:cNvSpPr>
              <a:spLocks noChangeShapeType="1"/>
            </p:cNvSpPr>
            <p:nvPr/>
          </p:nvSpPr>
          <p:spPr bwMode="auto">
            <a:xfrm flipH="1">
              <a:off x="1347" y="213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3" name="Line 169"/>
            <p:cNvSpPr>
              <a:spLocks noChangeShapeType="1"/>
            </p:cNvSpPr>
            <p:nvPr/>
          </p:nvSpPr>
          <p:spPr bwMode="auto">
            <a:xfrm flipH="1">
              <a:off x="1365" y="2077"/>
              <a:ext cx="5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4" name="Line 170"/>
            <p:cNvSpPr>
              <a:spLocks noChangeShapeType="1"/>
            </p:cNvSpPr>
            <p:nvPr/>
          </p:nvSpPr>
          <p:spPr bwMode="auto">
            <a:xfrm>
              <a:off x="1365" y="2089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5" name="Line 171"/>
            <p:cNvSpPr>
              <a:spLocks noChangeShapeType="1"/>
            </p:cNvSpPr>
            <p:nvPr/>
          </p:nvSpPr>
          <p:spPr bwMode="auto">
            <a:xfrm>
              <a:off x="1365" y="2101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6" name="Line 172"/>
            <p:cNvSpPr>
              <a:spLocks noChangeShapeType="1"/>
            </p:cNvSpPr>
            <p:nvPr/>
          </p:nvSpPr>
          <p:spPr bwMode="auto">
            <a:xfrm flipH="1">
              <a:off x="1359" y="2107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7" name="Line 173"/>
            <p:cNvSpPr>
              <a:spLocks noChangeShapeType="1"/>
            </p:cNvSpPr>
            <p:nvPr/>
          </p:nvSpPr>
          <p:spPr bwMode="auto">
            <a:xfrm>
              <a:off x="1424" y="2065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8" name="Line 174"/>
            <p:cNvSpPr>
              <a:spLocks noChangeShapeType="1"/>
            </p:cNvSpPr>
            <p:nvPr/>
          </p:nvSpPr>
          <p:spPr bwMode="auto">
            <a:xfrm>
              <a:off x="1424" y="2077"/>
              <a:ext cx="1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69" name="Line 175"/>
            <p:cNvSpPr>
              <a:spLocks noChangeShapeType="1"/>
            </p:cNvSpPr>
            <p:nvPr/>
          </p:nvSpPr>
          <p:spPr bwMode="auto">
            <a:xfrm>
              <a:off x="1424" y="2089"/>
              <a:ext cx="6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0" name="Line 176"/>
            <p:cNvSpPr>
              <a:spLocks noChangeShapeType="1"/>
            </p:cNvSpPr>
            <p:nvPr/>
          </p:nvSpPr>
          <p:spPr bwMode="auto">
            <a:xfrm>
              <a:off x="1430" y="2101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1" name="Line 177"/>
            <p:cNvSpPr>
              <a:spLocks noChangeShapeType="1"/>
            </p:cNvSpPr>
            <p:nvPr/>
          </p:nvSpPr>
          <p:spPr bwMode="auto">
            <a:xfrm>
              <a:off x="1496" y="2263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2" name="Line 178"/>
            <p:cNvSpPr>
              <a:spLocks noChangeShapeType="1"/>
            </p:cNvSpPr>
            <p:nvPr/>
          </p:nvSpPr>
          <p:spPr bwMode="auto">
            <a:xfrm flipH="1">
              <a:off x="1490" y="2269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3" name="Line 179"/>
            <p:cNvSpPr>
              <a:spLocks noChangeShapeType="1"/>
            </p:cNvSpPr>
            <p:nvPr/>
          </p:nvSpPr>
          <p:spPr bwMode="auto">
            <a:xfrm>
              <a:off x="1490" y="2269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4" name="Line 180"/>
            <p:cNvSpPr>
              <a:spLocks noChangeShapeType="1"/>
            </p:cNvSpPr>
            <p:nvPr/>
          </p:nvSpPr>
          <p:spPr bwMode="auto">
            <a:xfrm flipH="1">
              <a:off x="1484" y="2275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5" name="Line 181"/>
            <p:cNvSpPr>
              <a:spLocks noChangeShapeType="1"/>
            </p:cNvSpPr>
            <p:nvPr/>
          </p:nvSpPr>
          <p:spPr bwMode="auto">
            <a:xfrm flipH="1">
              <a:off x="1478" y="2281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6" name="Line 182"/>
            <p:cNvSpPr>
              <a:spLocks noChangeShapeType="1"/>
            </p:cNvSpPr>
            <p:nvPr/>
          </p:nvSpPr>
          <p:spPr bwMode="auto">
            <a:xfrm>
              <a:off x="1478" y="2287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7" name="Line 183"/>
            <p:cNvSpPr>
              <a:spLocks noChangeShapeType="1"/>
            </p:cNvSpPr>
            <p:nvPr/>
          </p:nvSpPr>
          <p:spPr bwMode="auto">
            <a:xfrm flipH="1">
              <a:off x="1472" y="2293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8" name="Line 184"/>
            <p:cNvSpPr>
              <a:spLocks noChangeShapeType="1"/>
            </p:cNvSpPr>
            <p:nvPr/>
          </p:nvSpPr>
          <p:spPr bwMode="auto">
            <a:xfrm flipH="1">
              <a:off x="1466" y="2293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9" name="Line 185"/>
            <p:cNvSpPr>
              <a:spLocks noChangeShapeType="1"/>
            </p:cNvSpPr>
            <p:nvPr/>
          </p:nvSpPr>
          <p:spPr bwMode="auto">
            <a:xfrm flipH="1">
              <a:off x="1460" y="2299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0" name="Line 186"/>
            <p:cNvSpPr>
              <a:spLocks noChangeShapeType="1"/>
            </p:cNvSpPr>
            <p:nvPr/>
          </p:nvSpPr>
          <p:spPr bwMode="auto">
            <a:xfrm flipH="1">
              <a:off x="1454" y="2305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1" name="Line 187"/>
            <p:cNvSpPr>
              <a:spLocks noChangeShapeType="1"/>
            </p:cNvSpPr>
            <p:nvPr/>
          </p:nvSpPr>
          <p:spPr bwMode="auto">
            <a:xfrm>
              <a:off x="1454" y="2305"/>
              <a:ext cx="1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2" name="Line 188"/>
            <p:cNvSpPr>
              <a:spLocks noChangeShapeType="1"/>
            </p:cNvSpPr>
            <p:nvPr/>
          </p:nvSpPr>
          <p:spPr bwMode="auto">
            <a:xfrm flipH="1">
              <a:off x="1448" y="2311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3" name="Line 189"/>
            <p:cNvSpPr>
              <a:spLocks noChangeShapeType="1"/>
            </p:cNvSpPr>
            <p:nvPr/>
          </p:nvSpPr>
          <p:spPr bwMode="auto">
            <a:xfrm flipH="1">
              <a:off x="1442" y="2311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4" name="Line 190"/>
            <p:cNvSpPr>
              <a:spLocks noChangeShapeType="1"/>
            </p:cNvSpPr>
            <p:nvPr/>
          </p:nvSpPr>
          <p:spPr bwMode="auto">
            <a:xfrm flipH="1">
              <a:off x="1436" y="2317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5" name="Line 191"/>
            <p:cNvSpPr>
              <a:spLocks noChangeShapeType="1"/>
            </p:cNvSpPr>
            <p:nvPr/>
          </p:nvSpPr>
          <p:spPr bwMode="auto">
            <a:xfrm flipH="1">
              <a:off x="1430" y="2317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6" name="Line 192"/>
            <p:cNvSpPr>
              <a:spLocks noChangeShapeType="1"/>
            </p:cNvSpPr>
            <p:nvPr/>
          </p:nvSpPr>
          <p:spPr bwMode="auto">
            <a:xfrm flipH="1">
              <a:off x="1424" y="2317"/>
              <a:ext cx="6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7" name="Freeform 193"/>
            <p:cNvSpPr>
              <a:spLocks/>
            </p:cNvSpPr>
            <p:nvPr/>
          </p:nvSpPr>
          <p:spPr bwMode="auto">
            <a:xfrm>
              <a:off x="1305" y="1902"/>
              <a:ext cx="107" cy="163"/>
            </a:xfrm>
            <a:custGeom>
              <a:avLst/>
              <a:gdLst/>
              <a:ahLst/>
              <a:cxnLst>
                <a:cxn ang="0">
                  <a:pos x="95" y="0"/>
                </a:cxn>
                <a:cxn ang="0">
                  <a:pos x="89" y="0"/>
                </a:cxn>
                <a:cxn ang="0">
                  <a:pos x="83" y="0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5" y="0"/>
                </a:cxn>
                <a:cxn ang="0">
                  <a:pos x="60" y="0"/>
                </a:cxn>
                <a:cxn ang="0">
                  <a:pos x="54" y="0"/>
                </a:cxn>
                <a:cxn ang="0">
                  <a:pos x="54" y="6"/>
                </a:cxn>
                <a:cxn ang="0">
                  <a:pos x="48" y="6"/>
                </a:cxn>
                <a:cxn ang="0">
                  <a:pos x="42" y="12"/>
                </a:cxn>
                <a:cxn ang="0">
                  <a:pos x="36" y="12"/>
                </a:cxn>
                <a:cxn ang="0">
                  <a:pos x="36" y="18"/>
                </a:cxn>
                <a:cxn ang="0">
                  <a:pos x="30" y="18"/>
                </a:cxn>
                <a:cxn ang="0">
                  <a:pos x="24" y="24"/>
                </a:cxn>
                <a:cxn ang="0">
                  <a:pos x="24" y="30"/>
                </a:cxn>
                <a:cxn ang="0">
                  <a:pos x="18" y="36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0" y="84"/>
                </a:cxn>
                <a:cxn ang="0">
                  <a:pos x="0" y="96"/>
                </a:cxn>
                <a:cxn ang="0">
                  <a:pos x="0" y="115"/>
                </a:cxn>
                <a:cxn ang="0">
                  <a:pos x="6" y="133"/>
                </a:cxn>
                <a:cxn ang="0">
                  <a:pos x="18" y="151"/>
                </a:cxn>
                <a:cxn ang="0">
                  <a:pos x="30" y="163"/>
                </a:cxn>
                <a:cxn ang="0">
                  <a:pos x="36" y="151"/>
                </a:cxn>
                <a:cxn ang="0">
                  <a:pos x="42" y="145"/>
                </a:cxn>
                <a:cxn ang="0">
                  <a:pos x="48" y="139"/>
                </a:cxn>
                <a:cxn ang="0">
                  <a:pos x="48" y="133"/>
                </a:cxn>
                <a:cxn ang="0">
                  <a:pos x="54" y="127"/>
                </a:cxn>
                <a:cxn ang="0">
                  <a:pos x="60" y="127"/>
                </a:cxn>
                <a:cxn ang="0">
                  <a:pos x="65" y="121"/>
                </a:cxn>
                <a:cxn ang="0">
                  <a:pos x="65" y="115"/>
                </a:cxn>
                <a:cxn ang="0">
                  <a:pos x="71" y="108"/>
                </a:cxn>
                <a:cxn ang="0">
                  <a:pos x="77" y="102"/>
                </a:cxn>
                <a:cxn ang="0">
                  <a:pos x="83" y="96"/>
                </a:cxn>
                <a:cxn ang="0">
                  <a:pos x="89" y="90"/>
                </a:cxn>
                <a:cxn ang="0">
                  <a:pos x="89" y="90"/>
                </a:cxn>
                <a:cxn ang="0">
                  <a:pos x="95" y="84"/>
                </a:cxn>
                <a:cxn ang="0">
                  <a:pos x="101" y="78"/>
                </a:cxn>
                <a:cxn ang="0">
                  <a:pos x="107" y="72"/>
                </a:cxn>
                <a:cxn ang="0">
                  <a:pos x="107" y="66"/>
                </a:cxn>
                <a:cxn ang="0">
                  <a:pos x="107" y="54"/>
                </a:cxn>
                <a:cxn ang="0">
                  <a:pos x="101" y="48"/>
                </a:cxn>
                <a:cxn ang="0">
                  <a:pos x="101" y="36"/>
                </a:cxn>
                <a:cxn ang="0">
                  <a:pos x="101" y="30"/>
                </a:cxn>
                <a:cxn ang="0">
                  <a:pos x="95" y="18"/>
                </a:cxn>
                <a:cxn ang="0">
                  <a:pos x="95" y="12"/>
                </a:cxn>
                <a:cxn ang="0">
                  <a:pos x="95" y="0"/>
                </a:cxn>
              </a:cxnLst>
              <a:rect l="0" t="0" r="r" b="b"/>
              <a:pathLst>
                <a:path w="107" h="163">
                  <a:moveTo>
                    <a:pt x="95" y="0"/>
                  </a:moveTo>
                  <a:lnTo>
                    <a:pt x="89" y="0"/>
                  </a:lnTo>
                  <a:lnTo>
                    <a:pt x="83" y="0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5" y="0"/>
                  </a:lnTo>
                  <a:lnTo>
                    <a:pt x="60" y="0"/>
                  </a:lnTo>
                  <a:lnTo>
                    <a:pt x="54" y="0"/>
                  </a:lnTo>
                  <a:lnTo>
                    <a:pt x="54" y="6"/>
                  </a:lnTo>
                  <a:lnTo>
                    <a:pt x="48" y="6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0" y="18"/>
                  </a:lnTo>
                  <a:lnTo>
                    <a:pt x="24" y="24"/>
                  </a:lnTo>
                  <a:lnTo>
                    <a:pt x="24" y="30"/>
                  </a:lnTo>
                  <a:lnTo>
                    <a:pt x="18" y="36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15"/>
                  </a:lnTo>
                  <a:lnTo>
                    <a:pt x="6" y="133"/>
                  </a:lnTo>
                  <a:lnTo>
                    <a:pt x="18" y="151"/>
                  </a:lnTo>
                  <a:lnTo>
                    <a:pt x="30" y="163"/>
                  </a:lnTo>
                  <a:lnTo>
                    <a:pt x="36" y="151"/>
                  </a:lnTo>
                  <a:lnTo>
                    <a:pt x="42" y="145"/>
                  </a:lnTo>
                  <a:lnTo>
                    <a:pt x="48" y="139"/>
                  </a:lnTo>
                  <a:lnTo>
                    <a:pt x="48" y="133"/>
                  </a:lnTo>
                  <a:lnTo>
                    <a:pt x="54" y="127"/>
                  </a:lnTo>
                  <a:lnTo>
                    <a:pt x="60" y="127"/>
                  </a:lnTo>
                  <a:lnTo>
                    <a:pt x="65" y="121"/>
                  </a:lnTo>
                  <a:lnTo>
                    <a:pt x="65" y="115"/>
                  </a:lnTo>
                  <a:lnTo>
                    <a:pt x="71" y="108"/>
                  </a:lnTo>
                  <a:lnTo>
                    <a:pt x="77" y="102"/>
                  </a:lnTo>
                  <a:lnTo>
                    <a:pt x="83" y="96"/>
                  </a:lnTo>
                  <a:lnTo>
                    <a:pt x="89" y="90"/>
                  </a:lnTo>
                  <a:lnTo>
                    <a:pt x="89" y="90"/>
                  </a:lnTo>
                  <a:lnTo>
                    <a:pt x="95" y="84"/>
                  </a:lnTo>
                  <a:lnTo>
                    <a:pt x="101" y="78"/>
                  </a:lnTo>
                  <a:lnTo>
                    <a:pt x="107" y="72"/>
                  </a:lnTo>
                  <a:lnTo>
                    <a:pt x="107" y="66"/>
                  </a:lnTo>
                  <a:lnTo>
                    <a:pt x="107" y="54"/>
                  </a:lnTo>
                  <a:lnTo>
                    <a:pt x="101" y="48"/>
                  </a:lnTo>
                  <a:lnTo>
                    <a:pt x="101" y="36"/>
                  </a:lnTo>
                  <a:lnTo>
                    <a:pt x="101" y="30"/>
                  </a:lnTo>
                  <a:lnTo>
                    <a:pt x="95" y="18"/>
                  </a:lnTo>
                  <a:lnTo>
                    <a:pt x="95" y="12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AB7834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8" name="Freeform 194"/>
            <p:cNvSpPr>
              <a:spLocks/>
            </p:cNvSpPr>
            <p:nvPr/>
          </p:nvSpPr>
          <p:spPr bwMode="auto">
            <a:xfrm>
              <a:off x="1388" y="1854"/>
              <a:ext cx="312" cy="403"/>
            </a:xfrm>
            <a:custGeom>
              <a:avLst/>
              <a:gdLst/>
              <a:ahLst/>
              <a:cxnLst>
                <a:cxn ang="0">
                  <a:pos x="114" y="283"/>
                </a:cxn>
                <a:cxn ang="0">
                  <a:pos x="132" y="289"/>
                </a:cxn>
                <a:cxn ang="0">
                  <a:pos x="150" y="289"/>
                </a:cxn>
                <a:cxn ang="0">
                  <a:pos x="162" y="259"/>
                </a:cxn>
                <a:cxn ang="0">
                  <a:pos x="174" y="229"/>
                </a:cxn>
                <a:cxn ang="0">
                  <a:pos x="186" y="211"/>
                </a:cxn>
                <a:cxn ang="0">
                  <a:pos x="198" y="205"/>
                </a:cxn>
                <a:cxn ang="0">
                  <a:pos x="216" y="205"/>
                </a:cxn>
                <a:cxn ang="0">
                  <a:pos x="228" y="211"/>
                </a:cxn>
                <a:cxn ang="0">
                  <a:pos x="234" y="217"/>
                </a:cxn>
                <a:cxn ang="0">
                  <a:pos x="246" y="223"/>
                </a:cxn>
                <a:cxn ang="0">
                  <a:pos x="258" y="259"/>
                </a:cxn>
                <a:cxn ang="0">
                  <a:pos x="258" y="295"/>
                </a:cxn>
                <a:cxn ang="0">
                  <a:pos x="246" y="325"/>
                </a:cxn>
                <a:cxn ang="0">
                  <a:pos x="228" y="343"/>
                </a:cxn>
                <a:cxn ang="0">
                  <a:pos x="210" y="367"/>
                </a:cxn>
                <a:cxn ang="0">
                  <a:pos x="216" y="385"/>
                </a:cxn>
                <a:cxn ang="0">
                  <a:pos x="228" y="397"/>
                </a:cxn>
                <a:cxn ang="0">
                  <a:pos x="246" y="403"/>
                </a:cxn>
                <a:cxn ang="0">
                  <a:pos x="270" y="367"/>
                </a:cxn>
                <a:cxn ang="0">
                  <a:pos x="288" y="331"/>
                </a:cxn>
                <a:cxn ang="0">
                  <a:pos x="306" y="289"/>
                </a:cxn>
                <a:cxn ang="0">
                  <a:pos x="312" y="229"/>
                </a:cxn>
                <a:cxn ang="0">
                  <a:pos x="312" y="169"/>
                </a:cxn>
                <a:cxn ang="0">
                  <a:pos x="300" y="126"/>
                </a:cxn>
                <a:cxn ang="0">
                  <a:pos x="294" y="102"/>
                </a:cxn>
                <a:cxn ang="0">
                  <a:pos x="288" y="84"/>
                </a:cxn>
                <a:cxn ang="0">
                  <a:pos x="276" y="60"/>
                </a:cxn>
                <a:cxn ang="0">
                  <a:pos x="258" y="42"/>
                </a:cxn>
                <a:cxn ang="0">
                  <a:pos x="240" y="24"/>
                </a:cxn>
                <a:cxn ang="0">
                  <a:pos x="228" y="18"/>
                </a:cxn>
                <a:cxn ang="0">
                  <a:pos x="210" y="6"/>
                </a:cxn>
                <a:cxn ang="0">
                  <a:pos x="198" y="6"/>
                </a:cxn>
                <a:cxn ang="0">
                  <a:pos x="180" y="0"/>
                </a:cxn>
                <a:cxn ang="0">
                  <a:pos x="168" y="6"/>
                </a:cxn>
                <a:cxn ang="0">
                  <a:pos x="150" y="6"/>
                </a:cxn>
                <a:cxn ang="0">
                  <a:pos x="138" y="12"/>
                </a:cxn>
                <a:cxn ang="0">
                  <a:pos x="126" y="18"/>
                </a:cxn>
                <a:cxn ang="0">
                  <a:pos x="114" y="12"/>
                </a:cxn>
                <a:cxn ang="0">
                  <a:pos x="102" y="6"/>
                </a:cxn>
                <a:cxn ang="0">
                  <a:pos x="90" y="6"/>
                </a:cxn>
                <a:cxn ang="0">
                  <a:pos x="72" y="6"/>
                </a:cxn>
                <a:cxn ang="0">
                  <a:pos x="60" y="6"/>
                </a:cxn>
                <a:cxn ang="0">
                  <a:pos x="48" y="12"/>
                </a:cxn>
                <a:cxn ang="0">
                  <a:pos x="36" y="12"/>
                </a:cxn>
                <a:cxn ang="0">
                  <a:pos x="24" y="24"/>
                </a:cxn>
                <a:cxn ang="0">
                  <a:pos x="12" y="30"/>
                </a:cxn>
                <a:cxn ang="0">
                  <a:pos x="6" y="42"/>
                </a:cxn>
                <a:cxn ang="0">
                  <a:pos x="0" y="72"/>
                </a:cxn>
                <a:cxn ang="0">
                  <a:pos x="0" y="108"/>
                </a:cxn>
                <a:cxn ang="0">
                  <a:pos x="18" y="138"/>
                </a:cxn>
                <a:cxn ang="0">
                  <a:pos x="36" y="150"/>
                </a:cxn>
                <a:cxn ang="0">
                  <a:pos x="48" y="163"/>
                </a:cxn>
                <a:cxn ang="0">
                  <a:pos x="60" y="175"/>
                </a:cxn>
                <a:cxn ang="0">
                  <a:pos x="72" y="187"/>
                </a:cxn>
                <a:cxn ang="0">
                  <a:pos x="84" y="199"/>
                </a:cxn>
                <a:cxn ang="0">
                  <a:pos x="96" y="223"/>
                </a:cxn>
                <a:cxn ang="0">
                  <a:pos x="102" y="247"/>
                </a:cxn>
                <a:cxn ang="0">
                  <a:pos x="102" y="271"/>
                </a:cxn>
              </a:cxnLst>
              <a:rect l="0" t="0" r="r" b="b"/>
              <a:pathLst>
                <a:path w="312" h="403">
                  <a:moveTo>
                    <a:pt x="102" y="271"/>
                  </a:moveTo>
                  <a:lnTo>
                    <a:pt x="108" y="277"/>
                  </a:lnTo>
                  <a:lnTo>
                    <a:pt x="114" y="283"/>
                  </a:lnTo>
                  <a:lnTo>
                    <a:pt x="120" y="289"/>
                  </a:lnTo>
                  <a:lnTo>
                    <a:pt x="126" y="289"/>
                  </a:lnTo>
                  <a:lnTo>
                    <a:pt x="132" y="289"/>
                  </a:lnTo>
                  <a:lnTo>
                    <a:pt x="138" y="289"/>
                  </a:lnTo>
                  <a:lnTo>
                    <a:pt x="144" y="289"/>
                  </a:lnTo>
                  <a:lnTo>
                    <a:pt x="150" y="289"/>
                  </a:lnTo>
                  <a:lnTo>
                    <a:pt x="156" y="277"/>
                  </a:lnTo>
                  <a:lnTo>
                    <a:pt x="156" y="271"/>
                  </a:lnTo>
                  <a:lnTo>
                    <a:pt x="162" y="259"/>
                  </a:lnTo>
                  <a:lnTo>
                    <a:pt x="162" y="247"/>
                  </a:lnTo>
                  <a:lnTo>
                    <a:pt x="168" y="241"/>
                  </a:lnTo>
                  <a:lnTo>
                    <a:pt x="174" y="229"/>
                  </a:lnTo>
                  <a:lnTo>
                    <a:pt x="180" y="223"/>
                  </a:lnTo>
                  <a:lnTo>
                    <a:pt x="186" y="211"/>
                  </a:lnTo>
                  <a:lnTo>
                    <a:pt x="186" y="211"/>
                  </a:lnTo>
                  <a:lnTo>
                    <a:pt x="192" y="205"/>
                  </a:lnTo>
                  <a:lnTo>
                    <a:pt x="198" y="205"/>
                  </a:lnTo>
                  <a:lnTo>
                    <a:pt x="198" y="205"/>
                  </a:lnTo>
                  <a:lnTo>
                    <a:pt x="204" y="205"/>
                  </a:lnTo>
                  <a:lnTo>
                    <a:pt x="210" y="205"/>
                  </a:lnTo>
                  <a:lnTo>
                    <a:pt x="216" y="205"/>
                  </a:lnTo>
                  <a:lnTo>
                    <a:pt x="216" y="205"/>
                  </a:lnTo>
                  <a:lnTo>
                    <a:pt x="222" y="205"/>
                  </a:lnTo>
                  <a:lnTo>
                    <a:pt x="228" y="211"/>
                  </a:lnTo>
                  <a:lnTo>
                    <a:pt x="228" y="211"/>
                  </a:lnTo>
                  <a:lnTo>
                    <a:pt x="234" y="211"/>
                  </a:lnTo>
                  <a:lnTo>
                    <a:pt x="234" y="217"/>
                  </a:lnTo>
                  <a:lnTo>
                    <a:pt x="240" y="217"/>
                  </a:lnTo>
                  <a:lnTo>
                    <a:pt x="240" y="217"/>
                  </a:lnTo>
                  <a:lnTo>
                    <a:pt x="246" y="223"/>
                  </a:lnTo>
                  <a:lnTo>
                    <a:pt x="246" y="235"/>
                  </a:lnTo>
                  <a:lnTo>
                    <a:pt x="252" y="247"/>
                  </a:lnTo>
                  <a:lnTo>
                    <a:pt x="258" y="259"/>
                  </a:lnTo>
                  <a:lnTo>
                    <a:pt x="258" y="271"/>
                  </a:lnTo>
                  <a:lnTo>
                    <a:pt x="258" y="283"/>
                  </a:lnTo>
                  <a:lnTo>
                    <a:pt x="258" y="295"/>
                  </a:lnTo>
                  <a:lnTo>
                    <a:pt x="252" y="307"/>
                  </a:lnTo>
                  <a:lnTo>
                    <a:pt x="252" y="319"/>
                  </a:lnTo>
                  <a:lnTo>
                    <a:pt x="246" y="325"/>
                  </a:lnTo>
                  <a:lnTo>
                    <a:pt x="240" y="331"/>
                  </a:lnTo>
                  <a:lnTo>
                    <a:pt x="234" y="337"/>
                  </a:lnTo>
                  <a:lnTo>
                    <a:pt x="228" y="343"/>
                  </a:lnTo>
                  <a:lnTo>
                    <a:pt x="222" y="349"/>
                  </a:lnTo>
                  <a:lnTo>
                    <a:pt x="216" y="361"/>
                  </a:lnTo>
                  <a:lnTo>
                    <a:pt x="210" y="367"/>
                  </a:lnTo>
                  <a:lnTo>
                    <a:pt x="210" y="373"/>
                  </a:lnTo>
                  <a:lnTo>
                    <a:pt x="210" y="379"/>
                  </a:lnTo>
                  <a:lnTo>
                    <a:pt x="216" y="385"/>
                  </a:lnTo>
                  <a:lnTo>
                    <a:pt x="216" y="391"/>
                  </a:lnTo>
                  <a:lnTo>
                    <a:pt x="222" y="391"/>
                  </a:lnTo>
                  <a:lnTo>
                    <a:pt x="228" y="397"/>
                  </a:lnTo>
                  <a:lnTo>
                    <a:pt x="234" y="403"/>
                  </a:lnTo>
                  <a:lnTo>
                    <a:pt x="240" y="403"/>
                  </a:lnTo>
                  <a:lnTo>
                    <a:pt x="246" y="403"/>
                  </a:lnTo>
                  <a:lnTo>
                    <a:pt x="252" y="391"/>
                  </a:lnTo>
                  <a:lnTo>
                    <a:pt x="264" y="379"/>
                  </a:lnTo>
                  <a:lnTo>
                    <a:pt x="270" y="367"/>
                  </a:lnTo>
                  <a:lnTo>
                    <a:pt x="276" y="355"/>
                  </a:lnTo>
                  <a:lnTo>
                    <a:pt x="282" y="343"/>
                  </a:lnTo>
                  <a:lnTo>
                    <a:pt x="288" y="331"/>
                  </a:lnTo>
                  <a:lnTo>
                    <a:pt x="294" y="319"/>
                  </a:lnTo>
                  <a:lnTo>
                    <a:pt x="300" y="307"/>
                  </a:lnTo>
                  <a:lnTo>
                    <a:pt x="306" y="289"/>
                  </a:lnTo>
                  <a:lnTo>
                    <a:pt x="306" y="265"/>
                  </a:lnTo>
                  <a:lnTo>
                    <a:pt x="312" y="247"/>
                  </a:lnTo>
                  <a:lnTo>
                    <a:pt x="312" y="229"/>
                  </a:lnTo>
                  <a:lnTo>
                    <a:pt x="312" y="205"/>
                  </a:lnTo>
                  <a:lnTo>
                    <a:pt x="312" y="187"/>
                  </a:lnTo>
                  <a:lnTo>
                    <a:pt x="312" y="169"/>
                  </a:lnTo>
                  <a:lnTo>
                    <a:pt x="306" y="144"/>
                  </a:lnTo>
                  <a:lnTo>
                    <a:pt x="306" y="138"/>
                  </a:lnTo>
                  <a:lnTo>
                    <a:pt x="300" y="126"/>
                  </a:lnTo>
                  <a:lnTo>
                    <a:pt x="300" y="120"/>
                  </a:lnTo>
                  <a:lnTo>
                    <a:pt x="300" y="114"/>
                  </a:lnTo>
                  <a:lnTo>
                    <a:pt x="294" y="102"/>
                  </a:lnTo>
                  <a:lnTo>
                    <a:pt x="294" y="96"/>
                  </a:lnTo>
                  <a:lnTo>
                    <a:pt x="288" y="90"/>
                  </a:lnTo>
                  <a:lnTo>
                    <a:pt x="288" y="84"/>
                  </a:lnTo>
                  <a:lnTo>
                    <a:pt x="282" y="78"/>
                  </a:lnTo>
                  <a:lnTo>
                    <a:pt x="276" y="66"/>
                  </a:lnTo>
                  <a:lnTo>
                    <a:pt x="276" y="60"/>
                  </a:lnTo>
                  <a:lnTo>
                    <a:pt x="270" y="54"/>
                  </a:lnTo>
                  <a:lnTo>
                    <a:pt x="264" y="48"/>
                  </a:lnTo>
                  <a:lnTo>
                    <a:pt x="258" y="42"/>
                  </a:lnTo>
                  <a:lnTo>
                    <a:pt x="252" y="36"/>
                  </a:lnTo>
                  <a:lnTo>
                    <a:pt x="246" y="30"/>
                  </a:lnTo>
                  <a:lnTo>
                    <a:pt x="240" y="24"/>
                  </a:lnTo>
                  <a:lnTo>
                    <a:pt x="240" y="24"/>
                  </a:lnTo>
                  <a:lnTo>
                    <a:pt x="234" y="18"/>
                  </a:lnTo>
                  <a:lnTo>
                    <a:pt x="228" y="18"/>
                  </a:lnTo>
                  <a:lnTo>
                    <a:pt x="222" y="12"/>
                  </a:lnTo>
                  <a:lnTo>
                    <a:pt x="216" y="12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04" y="6"/>
                  </a:lnTo>
                  <a:lnTo>
                    <a:pt x="198" y="6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0" y="0"/>
                  </a:lnTo>
                  <a:lnTo>
                    <a:pt x="174" y="0"/>
                  </a:lnTo>
                  <a:lnTo>
                    <a:pt x="168" y="0"/>
                  </a:lnTo>
                  <a:lnTo>
                    <a:pt x="168" y="6"/>
                  </a:lnTo>
                  <a:lnTo>
                    <a:pt x="162" y="6"/>
                  </a:lnTo>
                  <a:lnTo>
                    <a:pt x="156" y="6"/>
                  </a:lnTo>
                  <a:lnTo>
                    <a:pt x="150" y="6"/>
                  </a:lnTo>
                  <a:lnTo>
                    <a:pt x="144" y="12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2" y="18"/>
                  </a:lnTo>
                  <a:lnTo>
                    <a:pt x="126" y="24"/>
                  </a:lnTo>
                  <a:lnTo>
                    <a:pt x="126" y="18"/>
                  </a:lnTo>
                  <a:lnTo>
                    <a:pt x="120" y="18"/>
                  </a:lnTo>
                  <a:lnTo>
                    <a:pt x="114" y="18"/>
                  </a:lnTo>
                  <a:lnTo>
                    <a:pt x="114" y="12"/>
                  </a:lnTo>
                  <a:lnTo>
                    <a:pt x="108" y="12"/>
                  </a:lnTo>
                  <a:lnTo>
                    <a:pt x="102" y="12"/>
                  </a:lnTo>
                  <a:lnTo>
                    <a:pt x="102" y="6"/>
                  </a:lnTo>
                  <a:lnTo>
                    <a:pt x="96" y="6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4" y="6"/>
                  </a:lnTo>
                  <a:lnTo>
                    <a:pt x="78" y="6"/>
                  </a:lnTo>
                  <a:lnTo>
                    <a:pt x="72" y="6"/>
                  </a:lnTo>
                  <a:lnTo>
                    <a:pt x="72" y="6"/>
                  </a:lnTo>
                  <a:lnTo>
                    <a:pt x="66" y="6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54" y="6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2" y="12"/>
                  </a:lnTo>
                  <a:lnTo>
                    <a:pt x="36" y="1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6" y="48"/>
                  </a:lnTo>
                  <a:lnTo>
                    <a:pt x="0" y="60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08"/>
                  </a:lnTo>
                  <a:lnTo>
                    <a:pt x="6" y="120"/>
                  </a:lnTo>
                  <a:lnTo>
                    <a:pt x="12" y="126"/>
                  </a:lnTo>
                  <a:lnTo>
                    <a:pt x="18" y="138"/>
                  </a:lnTo>
                  <a:lnTo>
                    <a:pt x="24" y="144"/>
                  </a:lnTo>
                  <a:lnTo>
                    <a:pt x="30" y="144"/>
                  </a:lnTo>
                  <a:lnTo>
                    <a:pt x="36" y="150"/>
                  </a:lnTo>
                  <a:lnTo>
                    <a:pt x="36" y="156"/>
                  </a:lnTo>
                  <a:lnTo>
                    <a:pt x="42" y="156"/>
                  </a:lnTo>
                  <a:lnTo>
                    <a:pt x="48" y="163"/>
                  </a:lnTo>
                  <a:lnTo>
                    <a:pt x="54" y="169"/>
                  </a:lnTo>
                  <a:lnTo>
                    <a:pt x="54" y="169"/>
                  </a:lnTo>
                  <a:lnTo>
                    <a:pt x="60" y="175"/>
                  </a:lnTo>
                  <a:lnTo>
                    <a:pt x="66" y="181"/>
                  </a:lnTo>
                  <a:lnTo>
                    <a:pt x="66" y="181"/>
                  </a:lnTo>
                  <a:lnTo>
                    <a:pt x="72" y="187"/>
                  </a:lnTo>
                  <a:lnTo>
                    <a:pt x="72" y="193"/>
                  </a:lnTo>
                  <a:lnTo>
                    <a:pt x="78" y="193"/>
                  </a:lnTo>
                  <a:lnTo>
                    <a:pt x="84" y="199"/>
                  </a:lnTo>
                  <a:lnTo>
                    <a:pt x="84" y="205"/>
                  </a:lnTo>
                  <a:lnTo>
                    <a:pt x="90" y="211"/>
                  </a:lnTo>
                  <a:lnTo>
                    <a:pt x="96" y="223"/>
                  </a:lnTo>
                  <a:lnTo>
                    <a:pt x="96" y="229"/>
                  </a:lnTo>
                  <a:lnTo>
                    <a:pt x="102" y="241"/>
                  </a:lnTo>
                  <a:lnTo>
                    <a:pt x="102" y="247"/>
                  </a:lnTo>
                  <a:lnTo>
                    <a:pt x="102" y="259"/>
                  </a:lnTo>
                  <a:lnTo>
                    <a:pt x="102" y="265"/>
                  </a:lnTo>
                  <a:lnTo>
                    <a:pt x="102" y="271"/>
                  </a:lnTo>
                  <a:close/>
                </a:path>
              </a:pathLst>
            </a:custGeom>
            <a:solidFill>
              <a:srgbClr val="AB7834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Times New Roman" charset="0"/>
              </a:endParaRPr>
            </a:p>
          </p:txBody>
        </p:sp>
      </p:grpSp>
      <p:sp>
        <p:nvSpPr>
          <p:cNvPr id="43011" name="TextBox 188"/>
          <p:cNvSpPr txBox="1">
            <a:spLocks noChangeArrowheads="1"/>
          </p:cNvSpPr>
          <p:nvPr/>
        </p:nvSpPr>
        <p:spPr bwMode="auto">
          <a:xfrm>
            <a:off x="3857625" y="2071688"/>
            <a:ext cx="428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>
                <a:latin typeface="Calibri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714500" y="428625"/>
            <a:ext cx="5357813" cy="866775"/>
          </a:xfrm>
          <a:gradFill rotWithShape="1">
            <a:gsLst>
              <a:gs pos="0">
                <a:srgbClr val="006A96"/>
              </a:gs>
              <a:gs pos="50000">
                <a:srgbClr val="009AD9"/>
              </a:gs>
              <a:gs pos="100000">
                <a:srgbClr val="00B8FF"/>
              </a:gs>
            </a:gsLst>
            <a:lin ang="16200000" scaled="1"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uz-Cyrl-UZ" smtClean="0"/>
              <a:t>     Т е х н о л о г и я</a:t>
            </a:r>
            <a:endParaRPr lang="ru-RU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304800" y="142875"/>
            <a:ext cx="8686800" cy="928688"/>
          </a:xfrm>
          <a:solidFill>
            <a:srgbClr val="92D050"/>
          </a:solidFill>
        </p:spPr>
        <p:txBody>
          <a:bodyPr/>
          <a:lstStyle/>
          <a:p>
            <a:pPr eaLnBrk="1" hangingPunct="1"/>
            <a:r>
              <a:rPr lang="uz-Cyrl-UZ" sz="2800" smtClean="0"/>
              <a:t>Педагогик технологияларнинг ривожланиши тарихининг босқичлари</a:t>
            </a:r>
            <a:endParaRPr lang="ru-RU" sz="280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6868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642938"/>
            <a:ext cx="8229600" cy="45259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uz-Cyrl-UZ" sz="4400" b="1" smtClean="0">
                <a:latin typeface="Times New Roman" pitchFamily="18" charset="0"/>
              </a:rPr>
              <a:t>Педагогик технология – аввалдан режалаштирилган натижаларга олиб борувчи ва бажарилиши шарт бўлган тартибли амаллар тизимидир. 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uz-Cyrl-UZ" sz="2800" b="1" smtClean="0">
                <a:latin typeface="Times New Roman" pitchFamily="18" charset="0"/>
              </a:rPr>
              <a:t>М.В.Монахов</a:t>
            </a:r>
            <a:r>
              <a:rPr lang="ru-RU" sz="2800" b="1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052513"/>
            <a:ext cx="7696200" cy="4495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z-Cyrl-UZ" sz="4400" b="1" smtClean="0">
                <a:latin typeface="Times New Roman" pitchFamily="18" charset="0"/>
              </a:rPr>
              <a:t>Педагогик технология – ўқув жараёнига технологик ёндашган ҳолда, олдиндан белгилаб олинган мақсад кўрсаткичларидан келиб чиқиб, ўқув жараёнини лойиҳалашдир.</a:t>
            </a:r>
          </a:p>
          <a:p>
            <a:pPr marL="0" indent="0" algn="r" eaLnBrk="1" hangingPunct="1">
              <a:lnSpc>
                <a:spcPct val="80000"/>
              </a:lnSpc>
            </a:pPr>
            <a:r>
              <a:rPr lang="uz-Cyrl-UZ" sz="2700" b="1" smtClean="0">
                <a:latin typeface="Times New Roman" pitchFamily="18" charset="0"/>
              </a:rPr>
              <a:t>М.В.Кларин</a:t>
            </a:r>
            <a:r>
              <a:rPr lang="ru-RU" sz="2700" b="1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88"/>
            <a:ext cx="8686800" cy="938212"/>
          </a:xfrm>
          <a:solidFill>
            <a:srgbClr val="0070C0"/>
          </a:solidFill>
          <a:ln w="1905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z-Cyrl-UZ" sz="3100" dirty="0" smtClean="0">
                <a:solidFill>
                  <a:schemeClr val="bg1"/>
                </a:solidFill>
              </a:rPr>
              <a:t>Педагогик технологияларнинг сатҳлари (даражалари</a:t>
            </a:r>
            <a:r>
              <a:rPr lang="uz-Cyrl-UZ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554163"/>
          <a:ext cx="821537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7772400" cy="1470025"/>
          </a:xfrm>
        </p:spPr>
        <p:txBody>
          <a:bodyPr/>
          <a:lstStyle/>
          <a:p>
            <a:pPr eaLnBrk="1" hangingPunct="1"/>
            <a:r>
              <a:rPr lang="ru-RU" sz="2600" b="1" smtClean="0">
                <a:latin typeface="Times New Roman" pitchFamily="18" charset="0"/>
              </a:rPr>
              <a:t>2. ТАШХИС ВОСИТАЛАРИНИНГ МАВЖУДЛИГИ ЖАРАЁННИ ВА ПЕДАГОГИК ТАЪСИРЛАР НАТИЖАЛАРИНИ КУЗАТИШГА ИМКОН БЕРАДИ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057400"/>
            <a:ext cx="6400800" cy="1981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b="1"/>
              <a:t>зарурат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116013" y="1989138"/>
            <a:ext cx="1873250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1116013" y="2060575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z-Cyrl-UZ">
                <a:latin typeface="Calibri" pitchFamily="34" charset="0"/>
              </a:rPr>
              <a:t>     </a:t>
            </a:r>
            <a:r>
              <a:rPr lang="ru-RU">
                <a:latin typeface="Calibri" pitchFamily="34" charset="0"/>
              </a:rPr>
              <a:t>Кутилаётган натижа</a:t>
            </a:r>
            <a:r>
              <a:rPr lang="uz-Cyrl-UZ">
                <a:latin typeface="Calibri" pitchFamily="34" charset="0"/>
              </a:rPr>
              <a:t>                         </a:t>
            </a:r>
            <a:endParaRPr lang="ru-RU">
              <a:latin typeface="Calibri" pitchFamily="34" charset="0"/>
            </a:endParaRP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6156325" y="2924175"/>
            <a:ext cx="1655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uz-Cyrl-UZ">
              <a:latin typeface="Calibri" pitchFamily="34" charset="0"/>
            </a:endParaRP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6011863" y="2060575"/>
            <a:ext cx="2160587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latin typeface="Calibri" pitchFamily="34" charset="0"/>
              </a:rPr>
              <a:t>Ҳозирги ҳолат</a:t>
            </a:r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3419475" y="2565400"/>
            <a:ext cx="2303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3810000" y="2743200"/>
            <a:ext cx="1625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z-Cyrl-UZ">
                <a:latin typeface="Calibri" pitchFamily="34" charset="0"/>
              </a:rPr>
              <a:t> </a:t>
            </a:r>
            <a:r>
              <a:rPr lang="ru-RU" b="1">
                <a:latin typeface="Times New Roman" pitchFamily="18" charset="0"/>
              </a:rPr>
              <a:t>ёки </a:t>
            </a:r>
          </a:p>
          <a:p>
            <a:pPr algn="ctr">
              <a:spcBef>
                <a:spcPct val="50000"/>
              </a:spcBef>
            </a:pPr>
            <a:r>
              <a:rPr lang="ru-RU" b="1">
                <a:latin typeface="Times New Roman" pitchFamily="18" charset="0"/>
              </a:rPr>
              <a:t>эҳтиёж</a:t>
            </a:r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1258888" y="4437063"/>
            <a:ext cx="13684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uz-Cyrl-UZ" b="1">
              <a:latin typeface="Calibri" pitchFamily="34" charset="0"/>
            </a:endParaRPr>
          </a:p>
        </p:txBody>
      </p:sp>
      <p:sp>
        <p:nvSpPr>
          <p:cNvPr id="23562" name="Text Box 11"/>
          <p:cNvSpPr txBox="1">
            <a:spLocks noChangeArrowheads="1"/>
          </p:cNvSpPr>
          <p:nvPr/>
        </p:nvSpPr>
        <p:spPr bwMode="auto">
          <a:xfrm>
            <a:off x="1295400" y="4495800"/>
            <a:ext cx="1441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latin typeface="Calibri" pitchFamily="34" charset="0"/>
              </a:rPr>
              <a:t>Кутилаётган натижа</a:t>
            </a:r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3203575" y="4437063"/>
            <a:ext cx="14398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64" name="Rectangle 13"/>
          <p:cNvSpPr>
            <a:spLocks noChangeArrowheads="1"/>
          </p:cNvSpPr>
          <p:nvPr/>
        </p:nvSpPr>
        <p:spPr bwMode="auto">
          <a:xfrm>
            <a:off x="5508625" y="4437063"/>
            <a:ext cx="151288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65" name="Text Box 14"/>
          <p:cNvSpPr txBox="1">
            <a:spLocks noChangeArrowheads="1"/>
          </p:cNvSpPr>
          <p:nvPr/>
        </p:nvSpPr>
        <p:spPr bwMode="auto">
          <a:xfrm>
            <a:off x="3132138" y="4508500"/>
            <a:ext cx="13668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latin typeface="Calibri" pitchFamily="34" charset="0"/>
              </a:rPr>
              <a:t>Ҳозирги ҳолат</a:t>
            </a:r>
          </a:p>
        </p:txBody>
      </p:sp>
      <p:sp>
        <p:nvSpPr>
          <p:cNvPr id="23566" name="Text Box 15"/>
          <p:cNvSpPr txBox="1">
            <a:spLocks noChangeArrowheads="1"/>
          </p:cNvSpPr>
          <p:nvPr/>
        </p:nvSpPr>
        <p:spPr bwMode="auto">
          <a:xfrm>
            <a:off x="5364163" y="4508500"/>
            <a:ext cx="1800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latin typeface="Calibri" pitchFamily="34" charset="0"/>
              </a:rPr>
              <a:t>Эҳтиёж </a:t>
            </a:r>
          </a:p>
        </p:txBody>
      </p:sp>
      <p:sp>
        <p:nvSpPr>
          <p:cNvPr id="23567" name="Text Box 16"/>
          <p:cNvSpPr txBox="1">
            <a:spLocks noChangeArrowheads="1"/>
          </p:cNvSpPr>
          <p:nvPr/>
        </p:nvSpPr>
        <p:spPr bwMode="auto">
          <a:xfrm>
            <a:off x="2700338" y="472440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z-Cyrl-UZ" b="1">
                <a:latin typeface="Calibri" pitchFamily="34" charset="0"/>
              </a:rPr>
              <a:t>-</a:t>
            </a:r>
            <a:endParaRPr lang="ru-RU" b="1">
              <a:latin typeface="Calibri" pitchFamily="34" charset="0"/>
            </a:endParaRPr>
          </a:p>
        </p:txBody>
      </p:sp>
      <p:sp>
        <p:nvSpPr>
          <p:cNvPr id="23568" name="Text Box 17"/>
          <p:cNvSpPr txBox="1">
            <a:spLocks noChangeArrowheads="1"/>
          </p:cNvSpPr>
          <p:nvPr/>
        </p:nvSpPr>
        <p:spPr bwMode="auto">
          <a:xfrm>
            <a:off x="4859338" y="4724400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=</a:t>
            </a:r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857375" y="571500"/>
            <a:ext cx="5429250" cy="857250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rgbClr val="C00000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z-Cyrl-UZ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Интерфаол </a:t>
            </a:r>
            <a:endParaRPr lang="ru-RU" sz="4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857250" y="1428750"/>
            <a:ext cx="7358063" cy="4697413"/>
          </a:xfrm>
          <a:gradFill flip="none" rotWithShape="1">
            <a:gsLst>
              <a:gs pos="0">
                <a:schemeClr val="accent3">
                  <a:lumMod val="75000"/>
                  <a:shade val="30000"/>
                  <a:satMod val="115000"/>
                </a:schemeClr>
              </a:gs>
              <a:gs pos="50000">
                <a:schemeClr val="accent3">
                  <a:lumMod val="75000"/>
                  <a:shade val="67500"/>
                  <a:satMod val="115000"/>
                </a:schemeClr>
              </a:gs>
              <a:gs pos="100000">
                <a:schemeClr val="accent3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8100">
            <a:solidFill>
              <a:srgbClr val="C00000"/>
            </a:solidFill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uz-Cyrl-UZ" dirty="0" smtClean="0"/>
              <a:t>    </a:t>
            </a:r>
            <a:r>
              <a:rPr lang="uz-Cyrl-U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Инглизча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Interact</a:t>
            </a:r>
            <a:r>
              <a:rPr lang="uz-Cyrl-U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ўзаро таъсирланиш (ёки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interaction</a:t>
            </a:r>
            <a:r>
              <a:rPr lang="uz-Cyrl-UZ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ўзаро таъсир) сўзидан олинган бўлиб, бирор фаолият ёки муаммони ўзаро мулоқотда, ўзаро муомалада, ўзаро баҳс-мунозара, фарқлаш асосида, ҳамжиҳатлик билан ҳал қилиш маъносини англатади.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f54012beef9a4bb629836c5682925f2114b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537</Words>
  <Application>Microsoft Office PowerPoint</Application>
  <PresentationFormat>Экран (4:3)</PresentationFormat>
  <Paragraphs>140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Wingdings</vt:lpstr>
      <vt:lpstr>Times New Roman</vt:lpstr>
      <vt:lpstr>PANDA Times UZ</vt:lpstr>
      <vt:lpstr>Тема Office</vt:lpstr>
      <vt:lpstr>Тема Office</vt:lpstr>
      <vt:lpstr>Дарс жараёнида янги педагогик технологиялардан фойдаланиш. Янги педагогик технологиялар турлари.</vt:lpstr>
      <vt:lpstr>Слайд 2</vt:lpstr>
      <vt:lpstr>     Т е х н о л о г и я</vt:lpstr>
      <vt:lpstr>Педагогик технологияларнинг ривожланиши тарихининг босқичлари</vt:lpstr>
      <vt:lpstr>Слайд 5</vt:lpstr>
      <vt:lpstr>Слайд 6</vt:lpstr>
      <vt:lpstr>Педагогик технологияларнинг сатҳлари (даражалари)</vt:lpstr>
      <vt:lpstr>2. ТАШХИС ВОСИТАЛАРИНИНГ МАВЖУДЛИГИ ЖАРАЁННИ ВА ПЕДАГОГИК ТАЪСИРЛАР НАТИЖАЛАРИНИ КУЗАТИШГА ИМКОН БЕРАДИ</vt:lpstr>
      <vt:lpstr>Интерфаол </vt:lpstr>
      <vt:lpstr>Синквейн технологияси - ахборотни лўнда, қисқа баён қилиш, воқеа, ҳодиса, жараённи бир неча сўзлар билан ифодалашдир. Синквейн французча 5 деган таржимани беради.  </vt:lpstr>
      <vt:lpstr>Слайд 11</vt:lpstr>
      <vt:lpstr>Кластер технологияси </vt:lpstr>
      <vt:lpstr>Фикрларни тармоқлаш қуйидагича ташқил этилади: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«Биламан-Билмокчиман -Билдим– (БББ) </vt:lpstr>
      <vt:lpstr>Слайд 26</vt:lpstr>
      <vt:lpstr>Эътиборингиз учун рахмат!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Т е х н о л о г и я</dc:title>
  <dc:creator>Закирова Ф.М</dc:creator>
  <cp:lastModifiedBy>1606</cp:lastModifiedBy>
  <cp:revision>94</cp:revision>
  <dcterms:created xsi:type="dcterms:W3CDTF">2013-09-03T16:30:42Z</dcterms:created>
  <dcterms:modified xsi:type="dcterms:W3CDTF">2020-01-05T13:06:28Z</dcterms:modified>
</cp:coreProperties>
</file>